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63" r:id="rId2"/>
    <p:sldId id="258" r:id="rId3"/>
    <p:sldId id="313" r:id="rId4"/>
    <p:sldId id="314" r:id="rId5"/>
    <p:sldId id="315" r:id="rId6"/>
    <p:sldId id="316" r:id="rId7"/>
    <p:sldId id="317" r:id="rId8"/>
    <p:sldId id="311" r:id="rId9"/>
  </p:sldIdLst>
  <p:sldSz cx="9144000" cy="5143500" type="screen16x9"/>
  <p:notesSz cx="6858000" cy="9144000"/>
  <p:embeddedFontLst>
    <p:embeddedFont>
      <p:font typeface="Almoni Neue DL 4.0 AAA" panose="020B0604020202020204" charset="-79"/>
      <p:regular r:id="rId10"/>
      <p:bold r:id="rId11"/>
    </p:embeddedFont>
    <p:embeddedFont>
      <p:font typeface="Gisha" panose="020B0502040204020203" pitchFamily="34" charset="-79"/>
      <p:regular r:id="rId12"/>
      <p:bold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940"/>
    <a:srgbClr val="FFFFFF"/>
    <a:srgbClr val="3F733D"/>
    <a:srgbClr val="4F8A49"/>
    <a:srgbClr val="3A6B38"/>
    <a:srgbClr val="498345"/>
    <a:srgbClr val="0AA8DE"/>
    <a:srgbClr val="CDC234"/>
    <a:srgbClr val="DED33B"/>
    <a:srgbClr val="EDDE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47" autoAdjust="0"/>
    <p:restoredTop sz="86455"/>
  </p:normalViewPr>
  <p:slideViewPr>
    <p:cSldViewPr snapToGrid="0" snapToObjects="1">
      <p:cViewPr varScale="1">
        <p:scale>
          <a:sx n="99" d="100"/>
          <a:sy n="99" d="100"/>
        </p:scale>
        <p:origin x="76" y="3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4D0C39-271B-41DF-8620-7B55DB8AAD9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990CE19-960A-45B7-9A6A-4FE52021E48F}">
      <dgm:prSet/>
      <dgm:spPr/>
      <dgm:t>
        <a:bodyPr/>
        <a:lstStyle/>
        <a:p>
          <a:pPr algn="r" rtl="1"/>
          <a:r>
            <a:rPr lang="he-IL" dirty="0">
              <a:latin typeface="Gisha" panose="020B0502040204020203" pitchFamily="34" charset="-79"/>
              <a:cs typeface="Gisha" panose="020B0502040204020203" pitchFamily="34" charset="-79"/>
            </a:rPr>
            <a:t>ניהול נגר: הצפות הולכות וגוברות מדי שנה: אזורים רגישים בעיקר </a:t>
          </a:r>
          <a:r>
            <a:rPr lang="he-IL" dirty="0" err="1">
              <a:latin typeface="Gisha" panose="020B0502040204020203" pitchFamily="34" charset="-79"/>
              <a:cs typeface="Gisha" panose="020B0502040204020203" pitchFamily="34" charset="-79"/>
            </a:rPr>
            <a:t>איזור</a:t>
          </a:r>
          <a:r>
            <a:rPr lang="he-IL" dirty="0">
              <a:latin typeface="Gisha" panose="020B0502040204020203" pitchFamily="34" charset="-79"/>
              <a:cs typeface="Gisha" panose="020B0502040204020203" pitchFamily="34" charset="-79"/>
            </a:rPr>
            <a:t> צופית (המשפיע על כפ"ס) , ופגיעה בשטחים חקלאיים.</a:t>
          </a:r>
          <a:endParaRPr lang="en-US" dirty="0">
            <a:latin typeface="Gisha" panose="020B0502040204020203" pitchFamily="34" charset="-79"/>
            <a:cs typeface="Gisha" panose="020B0502040204020203" pitchFamily="34" charset="-79"/>
          </a:endParaRPr>
        </a:p>
      </dgm:t>
    </dgm:pt>
    <dgm:pt modelId="{4DA806DC-D3BA-4E3F-8FB1-4B145F4E99CE}" type="parTrans" cxnId="{5D916C27-75E9-485A-B715-EBC98861D88A}">
      <dgm:prSet/>
      <dgm:spPr/>
      <dgm:t>
        <a:bodyPr/>
        <a:lstStyle/>
        <a:p>
          <a:endParaRPr lang="en-US"/>
        </a:p>
      </dgm:t>
    </dgm:pt>
    <dgm:pt modelId="{3F43F8B5-B1E6-4D87-A865-4880ED5A5FBF}" type="sibTrans" cxnId="{5D916C27-75E9-485A-B715-EBC98861D88A}">
      <dgm:prSet/>
      <dgm:spPr/>
      <dgm:t>
        <a:bodyPr/>
        <a:lstStyle/>
        <a:p>
          <a:endParaRPr lang="en-US"/>
        </a:p>
      </dgm:t>
    </dgm:pt>
    <dgm:pt modelId="{BBF5A67E-1D0C-4AA6-9076-A04B719F326A}">
      <dgm:prSet/>
      <dgm:spPr/>
      <dgm:t>
        <a:bodyPr/>
        <a:lstStyle/>
        <a:p>
          <a:pPr algn="r" rtl="1"/>
          <a:r>
            <a:rPr lang="he-IL" dirty="0">
              <a:latin typeface="Gisha" panose="020B0502040204020203" pitchFamily="34" charset="-79"/>
              <a:cs typeface="Gisha" panose="020B0502040204020203" pitchFamily="34" charset="-79"/>
            </a:rPr>
            <a:t>אנרגיות מתחדשות: הרחבת השימוש בפאנלים סולריים בסקטור ביתי, מסחרי וחקלאי.</a:t>
          </a:r>
          <a:endParaRPr lang="en-US" dirty="0">
            <a:latin typeface="Gisha" panose="020B0502040204020203" pitchFamily="34" charset="-79"/>
            <a:cs typeface="Gisha" panose="020B0502040204020203" pitchFamily="34" charset="-79"/>
          </a:endParaRPr>
        </a:p>
      </dgm:t>
    </dgm:pt>
    <dgm:pt modelId="{2B7D0042-501C-45E5-9B82-3CCDC278295B}" type="parTrans" cxnId="{7B568074-EAF9-468F-A4FA-CC6924FB3FEC}">
      <dgm:prSet/>
      <dgm:spPr/>
      <dgm:t>
        <a:bodyPr/>
        <a:lstStyle/>
        <a:p>
          <a:endParaRPr lang="en-US"/>
        </a:p>
      </dgm:t>
    </dgm:pt>
    <dgm:pt modelId="{AAF5C1C9-CF13-44B6-9D55-365E1478FB10}" type="sibTrans" cxnId="{7B568074-EAF9-468F-A4FA-CC6924FB3FEC}">
      <dgm:prSet/>
      <dgm:spPr/>
      <dgm:t>
        <a:bodyPr/>
        <a:lstStyle/>
        <a:p>
          <a:endParaRPr lang="en-US"/>
        </a:p>
      </dgm:t>
    </dgm:pt>
    <dgm:pt modelId="{B5861DA9-731A-44F8-9B7C-A6627978D3BE}">
      <dgm:prSet/>
      <dgm:spPr/>
      <dgm:t>
        <a:bodyPr/>
        <a:lstStyle/>
        <a:p>
          <a:pPr algn="r" rtl="1"/>
          <a:r>
            <a:rPr lang="he-IL" dirty="0">
              <a:latin typeface="Gisha" panose="020B0502040204020203" pitchFamily="34" charset="-79"/>
              <a:cs typeface="Gisha" panose="020B0502040204020203" pitchFamily="34" charset="-79"/>
            </a:rPr>
            <a:t>היערכות מערכת החינוך למשבר האקלים</a:t>
          </a:r>
          <a:endParaRPr lang="en-US" dirty="0">
            <a:latin typeface="Gisha" panose="020B0502040204020203" pitchFamily="34" charset="-79"/>
            <a:cs typeface="Gisha" panose="020B0502040204020203" pitchFamily="34" charset="-79"/>
          </a:endParaRPr>
        </a:p>
      </dgm:t>
    </dgm:pt>
    <dgm:pt modelId="{24492B19-D183-4AEC-AD2F-024067169AED}" type="parTrans" cxnId="{DD1B133C-61FF-41BD-B454-8EFD2ECD0C4E}">
      <dgm:prSet/>
      <dgm:spPr/>
      <dgm:t>
        <a:bodyPr/>
        <a:lstStyle/>
        <a:p>
          <a:endParaRPr lang="en-US"/>
        </a:p>
      </dgm:t>
    </dgm:pt>
    <dgm:pt modelId="{E7A49F60-930A-498C-ACE7-A1B997AC7FB8}" type="sibTrans" cxnId="{DD1B133C-61FF-41BD-B454-8EFD2ECD0C4E}">
      <dgm:prSet/>
      <dgm:spPr/>
      <dgm:t>
        <a:bodyPr/>
        <a:lstStyle/>
        <a:p>
          <a:endParaRPr lang="en-US"/>
        </a:p>
      </dgm:t>
    </dgm:pt>
    <dgm:pt modelId="{A3E86A45-8F52-43D7-A22C-E680A5FE24F1}">
      <dgm:prSet/>
      <dgm:spPr/>
      <dgm:t>
        <a:bodyPr/>
        <a:lstStyle/>
        <a:p>
          <a:pPr algn="r" rtl="1"/>
          <a:r>
            <a:rPr lang="he-IL" dirty="0">
              <a:latin typeface="Gisha" panose="020B0502040204020203" pitchFamily="34" charset="-79"/>
              <a:cs typeface="Gisha" panose="020B0502040204020203" pitchFamily="34" charset="-79"/>
            </a:rPr>
            <a:t>היערכות לגלי חום, בדגש שריפות חורש : יער חורשים כמוקד רגיש ויער האורנים ליד צור יצחק. </a:t>
          </a:r>
          <a:endParaRPr lang="en-US" dirty="0">
            <a:latin typeface="Gisha" panose="020B0502040204020203" pitchFamily="34" charset="-79"/>
            <a:cs typeface="Gisha" panose="020B0502040204020203" pitchFamily="34" charset="-79"/>
          </a:endParaRPr>
        </a:p>
      </dgm:t>
    </dgm:pt>
    <dgm:pt modelId="{565CDE75-491F-4838-8C6F-1D25D8968CB0}" type="parTrans" cxnId="{5CCC4C86-1810-4135-86F1-6A54809F81CE}">
      <dgm:prSet/>
      <dgm:spPr/>
      <dgm:t>
        <a:bodyPr/>
        <a:lstStyle/>
        <a:p>
          <a:endParaRPr lang="en-US"/>
        </a:p>
      </dgm:t>
    </dgm:pt>
    <dgm:pt modelId="{BBFDBA74-45F4-42CF-9DC2-8965FAA635F2}" type="sibTrans" cxnId="{5CCC4C86-1810-4135-86F1-6A54809F81CE}">
      <dgm:prSet/>
      <dgm:spPr/>
      <dgm:t>
        <a:bodyPr/>
        <a:lstStyle/>
        <a:p>
          <a:endParaRPr lang="en-US"/>
        </a:p>
      </dgm:t>
    </dgm:pt>
    <dgm:pt modelId="{45D90453-9E56-473A-83A7-13A156EA3618}" type="pres">
      <dgm:prSet presAssocID="{424D0C39-271B-41DF-8620-7B55DB8AAD93}" presName="root" presStyleCnt="0">
        <dgm:presLayoutVars>
          <dgm:dir/>
          <dgm:resizeHandles val="exact"/>
        </dgm:presLayoutVars>
      </dgm:prSet>
      <dgm:spPr/>
    </dgm:pt>
    <dgm:pt modelId="{073C74B1-71F5-482B-92C8-F2B401BBFFEB}" type="pres">
      <dgm:prSet presAssocID="{5990CE19-960A-45B7-9A6A-4FE52021E48F}" presName="compNode" presStyleCnt="0"/>
      <dgm:spPr/>
    </dgm:pt>
    <dgm:pt modelId="{01B52D54-FD24-4128-BD62-71C589448426}" type="pres">
      <dgm:prSet presAssocID="{5990CE19-960A-45B7-9A6A-4FE52021E48F}" presName="bgRect" presStyleLbl="bgShp" presStyleIdx="0" presStyleCnt="4" custLinFactNeighborX="-70201" custLinFactNeighborY="-66029"/>
      <dgm:spPr/>
    </dgm:pt>
    <dgm:pt modelId="{3F9B9610-10A4-4691-8AE7-56ECB48F2722}" type="pres">
      <dgm:prSet presAssocID="{5990CE19-960A-45B7-9A6A-4FE52021E48F}"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סצינת גשם קו מיתאר"/>
        </a:ext>
      </dgm:extLst>
    </dgm:pt>
    <dgm:pt modelId="{DDDF5C37-7790-4429-8082-4F236FD9C31E}" type="pres">
      <dgm:prSet presAssocID="{5990CE19-960A-45B7-9A6A-4FE52021E48F}" presName="spaceRect" presStyleCnt="0"/>
      <dgm:spPr/>
    </dgm:pt>
    <dgm:pt modelId="{513AF6A3-A28D-4B5D-815F-B29FAC9C0A65}" type="pres">
      <dgm:prSet presAssocID="{5990CE19-960A-45B7-9A6A-4FE52021E48F}" presName="parTx" presStyleLbl="revTx" presStyleIdx="0" presStyleCnt="4">
        <dgm:presLayoutVars>
          <dgm:chMax val="0"/>
          <dgm:chPref val="0"/>
        </dgm:presLayoutVars>
      </dgm:prSet>
      <dgm:spPr/>
    </dgm:pt>
    <dgm:pt modelId="{BC0D0A16-B027-4C47-90EF-8DF529042D34}" type="pres">
      <dgm:prSet presAssocID="{3F43F8B5-B1E6-4D87-A865-4880ED5A5FBF}" presName="sibTrans" presStyleCnt="0"/>
      <dgm:spPr/>
    </dgm:pt>
    <dgm:pt modelId="{E3394389-777B-4F5D-B22B-C516413EB3F8}" type="pres">
      <dgm:prSet presAssocID="{BBF5A67E-1D0C-4AA6-9076-A04B719F326A}" presName="compNode" presStyleCnt="0"/>
      <dgm:spPr/>
    </dgm:pt>
    <dgm:pt modelId="{F0C33D33-E084-4AB3-9104-C55816FA3901}" type="pres">
      <dgm:prSet presAssocID="{BBF5A67E-1D0C-4AA6-9076-A04B719F326A}" presName="bgRect" presStyleLbl="bgShp" presStyleIdx="1" presStyleCnt="4"/>
      <dgm:spPr/>
    </dgm:pt>
    <dgm:pt modelId="{F69C4CF2-8097-4575-B57E-4487CA0653FC}" type="pres">
      <dgm:prSet presAssocID="{BBF5A67E-1D0C-4AA6-9076-A04B719F326A}" presName="iconRect" presStyleLbl="node1" presStyleIdx="1" presStyleCnt="4"/>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פאנלים סולאריים עם מילוי מלא"/>
        </a:ext>
      </dgm:extLst>
    </dgm:pt>
    <dgm:pt modelId="{43D69E6C-117D-4A17-8A42-6AD4A257FA47}" type="pres">
      <dgm:prSet presAssocID="{BBF5A67E-1D0C-4AA6-9076-A04B719F326A}" presName="spaceRect" presStyleCnt="0"/>
      <dgm:spPr/>
    </dgm:pt>
    <dgm:pt modelId="{4B6474AC-CB5B-4143-A587-CCA7C3FB10E1}" type="pres">
      <dgm:prSet presAssocID="{BBF5A67E-1D0C-4AA6-9076-A04B719F326A}" presName="parTx" presStyleLbl="revTx" presStyleIdx="1" presStyleCnt="4">
        <dgm:presLayoutVars>
          <dgm:chMax val="0"/>
          <dgm:chPref val="0"/>
        </dgm:presLayoutVars>
      </dgm:prSet>
      <dgm:spPr/>
    </dgm:pt>
    <dgm:pt modelId="{0F889B91-9560-424B-84B0-80AEA65D6379}" type="pres">
      <dgm:prSet presAssocID="{AAF5C1C9-CF13-44B6-9D55-365E1478FB10}" presName="sibTrans" presStyleCnt="0"/>
      <dgm:spPr/>
    </dgm:pt>
    <dgm:pt modelId="{0650EF8B-46D5-4BC2-BAC7-1F907CC2E2D8}" type="pres">
      <dgm:prSet presAssocID="{B5861DA9-731A-44F8-9B7C-A6627978D3BE}" presName="compNode" presStyleCnt="0"/>
      <dgm:spPr/>
    </dgm:pt>
    <dgm:pt modelId="{3EA877DC-E29F-4E0A-9625-2B02DB120DD3}" type="pres">
      <dgm:prSet presAssocID="{B5861DA9-731A-44F8-9B7C-A6627978D3BE}" presName="bgRect" presStyleLbl="bgShp" presStyleIdx="2" presStyleCnt="4"/>
      <dgm:spPr/>
    </dgm:pt>
    <dgm:pt modelId="{1327454A-B322-462A-AA5B-8BD146677CB5}" type="pres">
      <dgm:prSet presAssocID="{B5861DA9-731A-44F8-9B7C-A6627978D3BE}"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לחיים קו מיתאר"/>
        </a:ext>
      </dgm:extLst>
    </dgm:pt>
    <dgm:pt modelId="{BD665910-8AEB-46B1-8AA3-459F6499E840}" type="pres">
      <dgm:prSet presAssocID="{B5861DA9-731A-44F8-9B7C-A6627978D3BE}" presName="spaceRect" presStyleCnt="0"/>
      <dgm:spPr/>
    </dgm:pt>
    <dgm:pt modelId="{F710560D-B6AA-4559-A5FD-D9BB72A68D5E}" type="pres">
      <dgm:prSet presAssocID="{B5861DA9-731A-44F8-9B7C-A6627978D3BE}" presName="parTx" presStyleLbl="revTx" presStyleIdx="2" presStyleCnt="4">
        <dgm:presLayoutVars>
          <dgm:chMax val="0"/>
          <dgm:chPref val="0"/>
        </dgm:presLayoutVars>
      </dgm:prSet>
      <dgm:spPr/>
    </dgm:pt>
    <dgm:pt modelId="{856E466F-D437-437F-AD47-F53F31657CAD}" type="pres">
      <dgm:prSet presAssocID="{E7A49F60-930A-498C-ACE7-A1B997AC7FB8}" presName="sibTrans" presStyleCnt="0"/>
      <dgm:spPr/>
    </dgm:pt>
    <dgm:pt modelId="{D3AF07A9-38F1-4316-9287-9BA0BDC7222D}" type="pres">
      <dgm:prSet presAssocID="{A3E86A45-8F52-43D7-A22C-E680A5FE24F1}" presName="compNode" presStyleCnt="0"/>
      <dgm:spPr/>
    </dgm:pt>
    <dgm:pt modelId="{526A7278-D729-489B-9C4D-6786028DEB9C}" type="pres">
      <dgm:prSet presAssocID="{A3E86A45-8F52-43D7-A22C-E680A5FE24F1}" presName="bgRect" presStyleLbl="bgShp" presStyleIdx="3" presStyleCnt="4"/>
      <dgm:spPr/>
    </dgm:pt>
    <dgm:pt modelId="{75050E26-8F8E-4037-B2C9-2CD3757190D6}" type="pres">
      <dgm:prSet presAssocID="{A3E86A45-8F52-43D7-A22C-E680A5FE24F1}"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
        </a:ext>
      </dgm:extLst>
    </dgm:pt>
    <dgm:pt modelId="{2C8F3BF7-2AA0-440E-AEF7-FB7D88994449}" type="pres">
      <dgm:prSet presAssocID="{A3E86A45-8F52-43D7-A22C-E680A5FE24F1}" presName="spaceRect" presStyleCnt="0"/>
      <dgm:spPr/>
    </dgm:pt>
    <dgm:pt modelId="{2B8AC64B-2659-42A7-BC5C-8DC78D35AE9F}" type="pres">
      <dgm:prSet presAssocID="{A3E86A45-8F52-43D7-A22C-E680A5FE24F1}" presName="parTx" presStyleLbl="revTx" presStyleIdx="3" presStyleCnt="4">
        <dgm:presLayoutVars>
          <dgm:chMax val="0"/>
          <dgm:chPref val="0"/>
        </dgm:presLayoutVars>
      </dgm:prSet>
      <dgm:spPr/>
    </dgm:pt>
  </dgm:ptLst>
  <dgm:cxnLst>
    <dgm:cxn modelId="{5D916C27-75E9-485A-B715-EBC98861D88A}" srcId="{424D0C39-271B-41DF-8620-7B55DB8AAD93}" destId="{5990CE19-960A-45B7-9A6A-4FE52021E48F}" srcOrd="0" destOrd="0" parTransId="{4DA806DC-D3BA-4E3F-8FB1-4B145F4E99CE}" sibTransId="{3F43F8B5-B1E6-4D87-A865-4880ED5A5FBF}"/>
    <dgm:cxn modelId="{DD1B133C-61FF-41BD-B454-8EFD2ECD0C4E}" srcId="{424D0C39-271B-41DF-8620-7B55DB8AAD93}" destId="{B5861DA9-731A-44F8-9B7C-A6627978D3BE}" srcOrd="2" destOrd="0" parTransId="{24492B19-D183-4AEC-AD2F-024067169AED}" sibTransId="{E7A49F60-930A-498C-ACE7-A1B997AC7FB8}"/>
    <dgm:cxn modelId="{B865F85F-BC5A-4B6C-995B-307B80022CB3}" type="presOf" srcId="{B5861DA9-731A-44F8-9B7C-A6627978D3BE}" destId="{F710560D-B6AA-4559-A5FD-D9BB72A68D5E}" srcOrd="0" destOrd="0" presId="urn:microsoft.com/office/officeart/2018/2/layout/IconVerticalSolidList"/>
    <dgm:cxn modelId="{CC7CA24A-9E2D-4DCC-BF7F-6E11615806B0}" type="presOf" srcId="{A3E86A45-8F52-43D7-A22C-E680A5FE24F1}" destId="{2B8AC64B-2659-42A7-BC5C-8DC78D35AE9F}" srcOrd="0" destOrd="0" presId="urn:microsoft.com/office/officeart/2018/2/layout/IconVerticalSolidList"/>
    <dgm:cxn modelId="{7B568074-EAF9-468F-A4FA-CC6924FB3FEC}" srcId="{424D0C39-271B-41DF-8620-7B55DB8AAD93}" destId="{BBF5A67E-1D0C-4AA6-9076-A04B719F326A}" srcOrd="1" destOrd="0" parTransId="{2B7D0042-501C-45E5-9B82-3CCDC278295B}" sibTransId="{AAF5C1C9-CF13-44B6-9D55-365E1478FB10}"/>
    <dgm:cxn modelId="{FC960658-E394-417A-AE82-F3EB1EBAD419}" type="presOf" srcId="{424D0C39-271B-41DF-8620-7B55DB8AAD93}" destId="{45D90453-9E56-473A-83A7-13A156EA3618}" srcOrd="0" destOrd="0" presId="urn:microsoft.com/office/officeart/2018/2/layout/IconVerticalSolidList"/>
    <dgm:cxn modelId="{C932EB59-599F-4DEA-BEF5-4480DB670E20}" type="presOf" srcId="{5990CE19-960A-45B7-9A6A-4FE52021E48F}" destId="{513AF6A3-A28D-4B5D-815F-B29FAC9C0A65}" srcOrd="0" destOrd="0" presId="urn:microsoft.com/office/officeart/2018/2/layout/IconVerticalSolidList"/>
    <dgm:cxn modelId="{5CCC4C86-1810-4135-86F1-6A54809F81CE}" srcId="{424D0C39-271B-41DF-8620-7B55DB8AAD93}" destId="{A3E86A45-8F52-43D7-A22C-E680A5FE24F1}" srcOrd="3" destOrd="0" parTransId="{565CDE75-491F-4838-8C6F-1D25D8968CB0}" sibTransId="{BBFDBA74-45F4-42CF-9DC2-8965FAA635F2}"/>
    <dgm:cxn modelId="{E4718D8F-9638-4AA8-9105-2A7847B9AB42}" type="presOf" srcId="{BBF5A67E-1D0C-4AA6-9076-A04B719F326A}" destId="{4B6474AC-CB5B-4143-A587-CCA7C3FB10E1}" srcOrd="0" destOrd="0" presId="urn:microsoft.com/office/officeart/2018/2/layout/IconVerticalSolidList"/>
    <dgm:cxn modelId="{10AB56CE-EDFC-46AA-86F0-9F5EBB4029B7}" type="presParOf" srcId="{45D90453-9E56-473A-83A7-13A156EA3618}" destId="{073C74B1-71F5-482B-92C8-F2B401BBFFEB}" srcOrd="0" destOrd="0" presId="urn:microsoft.com/office/officeart/2018/2/layout/IconVerticalSolidList"/>
    <dgm:cxn modelId="{D7997173-639B-457D-A7DD-F26AED42CC1E}" type="presParOf" srcId="{073C74B1-71F5-482B-92C8-F2B401BBFFEB}" destId="{01B52D54-FD24-4128-BD62-71C589448426}" srcOrd="0" destOrd="0" presId="urn:microsoft.com/office/officeart/2018/2/layout/IconVerticalSolidList"/>
    <dgm:cxn modelId="{0F0207AD-1CA6-4D94-9E82-D682676F53B7}" type="presParOf" srcId="{073C74B1-71F5-482B-92C8-F2B401BBFFEB}" destId="{3F9B9610-10A4-4691-8AE7-56ECB48F2722}" srcOrd="1" destOrd="0" presId="urn:microsoft.com/office/officeart/2018/2/layout/IconVerticalSolidList"/>
    <dgm:cxn modelId="{5CAB0A18-E26A-4DED-BC2B-07DB9B12EED6}" type="presParOf" srcId="{073C74B1-71F5-482B-92C8-F2B401BBFFEB}" destId="{DDDF5C37-7790-4429-8082-4F236FD9C31E}" srcOrd="2" destOrd="0" presId="urn:microsoft.com/office/officeart/2018/2/layout/IconVerticalSolidList"/>
    <dgm:cxn modelId="{D831F598-2054-45DC-B1BD-653D86023791}" type="presParOf" srcId="{073C74B1-71F5-482B-92C8-F2B401BBFFEB}" destId="{513AF6A3-A28D-4B5D-815F-B29FAC9C0A65}" srcOrd="3" destOrd="0" presId="urn:microsoft.com/office/officeart/2018/2/layout/IconVerticalSolidList"/>
    <dgm:cxn modelId="{06EFF5F6-91D4-4154-8019-707B4969C5F3}" type="presParOf" srcId="{45D90453-9E56-473A-83A7-13A156EA3618}" destId="{BC0D0A16-B027-4C47-90EF-8DF529042D34}" srcOrd="1" destOrd="0" presId="urn:microsoft.com/office/officeart/2018/2/layout/IconVerticalSolidList"/>
    <dgm:cxn modelId="{E7481BA2-5BDC-4E54-B4C4-17652777532E}" type="presParOf" srcId="{45D90453-9E56-473A-83A7-13A156EA3618}" destId="{E3394389-777B-4F5D-B22B-C516413EB3F8}" srcOrd="2" destOrd="0" presId="urn:microsoft.com/office/officeart/2018/2/layout/IconVerticalSolidList"/>
    <dgm:cxn modelId="{F4241C9B-D5FC-4E6F-AEA0-68E5CCEAE64D}" type="presParOf" srcId="{E3394389-777B-4F5D-B22B-C516413EB3F8}" destId="{F0C33D33-E084-4AB3-9104-C55816FA3901}" srcOrd="0" destOrd="0" presId="urn:microsoft.com/office/officeart/2018/2/layout/IconVerticalSolidList"/>
    <dgm:cxn modelId="{5A06EF1E-1774-46B4-81B3-292756003CB2}" type="presParOf" srcId="{E3394389-777B-4F5D-B22B-C516413EB3F8}" destId="{F69C4CF2-8097-4575-B57E-4487CA0653FC}" srcOrd="1" destOrd="0" presId="urn:microsoft.com/office/officeart/2018/2/layout/IconVerticalSolidList"/>
    <dgm:cxn modelId="{52E29E23-60CC-49D2-AC32-E17563FE3023}" type="presParOf" srcId="{E3394389-777B-4F5D-B22B-C516413EB3F8}" destId="{43D69E6C-117D-4A17-8A42-6AD4A257FA47}" srcOrd="2" destOrd="0" presId="urn:microsoft.com/office/officeart/2018/2/layout/IconVerticalSolidList"/>
    <dgm:cxn modelId="{7373BC9F-F11B-4377-8E76-6B3C89D092F6}" type="presParOf" srcId="{E3394389-777B-4F5D-B22B-C516413EB3F8}" destId="{4B6474AC-CB5B-4143-A587-CCA7C3FB10E1}" srcOrd="3" destOrd="0" presId="urn:microsoft.com/office/officeart/2018/2/layout/IconVerticalSolidList"/>
    <dgm:cxn modelId="{D0B47F80-01DD-4B6B-9A27-4FF5C1C50E66}" type="presParOf" srcId="{45D90453-9E56-473A-83A7-13A156EA3618}" destId="{0F889B91-9560-424B-84B0-80AEA65D6379}" srcOrd="3" destOrd="0" presId="urn:microsoft.com/office/officeart/2018/2/layout/IconVerticalSolidList"/>
    <dgm:cxn modelId="{091B5B9A-1A88-40A5-9398-BA97A3AE02FE}" type="presParOf" srcId="{45D90453-9E56-473A-83A7-13A156EA3618}" destId="{0650EF8B-46D5-4BC2-BAC7-1F907CC2E2D8}" srcOrd="4" destOrd="0" presId="urn:microsoft.com/office/officeart/2018/2/layout/IconVerticalSolidList"/>
    <dgm:cxn modelId="{47E77E93-5F84-40B8-B3B7-C64B22D59CAA}" type="presParOf" srcId="{0650EF8B-46D5-4BC2-BAC7-1F907CC2E2D8}" destId="{3EA877DC-E29F-4E0A-9625-2B02DB120DD3}" srcOrd="0" destOrd="0" presId="urn:microsoft.com/office/officeart/2018/2/layout/IconVerticalSolidList"/>
    <dgm:cxn modelId="{3540C20A-5C13-45C3-B6FD-732ADABFF217}" type="presParOf" srcId="{0650EF8B-46D5-4BC2-BAC7-1F907CC2E2D8}" destId="{1327454A-B322-462A-AA5B-8BD146677CB5}" srcOrd="1" destOrd="0" presId="urn:microsoft.com/office/officeart/2018/2/layout/IconVerticalSolidList"/>
    <dgm:cxn modelId="{C75DA646-C64C-4963-8BFB-BE147EA6A775}" type="presParOf" srcId="{0650EF8B-46D5-4BC2-BAC7-1F907CC2E2D8}" destId="{BD665910-8AEB-46B1-8AA3-459F6499E840}" srcOrd="2" destOrd="0" presId="urn:microsoft.com/office/officeart/2018/2/layout/IconVerticalSolidList"/>
    <dgm:cxn modelId="{399F7FA4-40BE-4F54-AFB1-3DC51D56AFCE}" type="presParOf" srcId="{0650EF8B-46D5-4BC2-BAC7-1F907CC2E2D8}" destId="{F710560D-B6AA-4559-A5FD-D9BB72A68D5E}" srcOrd="3" destOrd="0" presId="urn:microsoft.com/office/officeart/2018/2/layout/IconVerticalSolidList"/>
    <dgm:cxn modelId="{66B2F790-61FB-4767-BB07-CF338031EB44}" type="presParOf" srcId="{45D90453-9E56-473A-83A7-13A156EA3618}" destId="{856E466F-D437-437F-AD47-F53F31657CAD}" srcOrd="5" destOrd="0" presId="urn:microsoft.com/office/officeart/2018/2/layout/IconVerticalSolidList"/>
    <dgm:cxn modelId="{9A844777-9DE9-4604-B73D-85A6BFD1D56E}" type="presParOf" srcId="{45D90453-9E56-473A-83A7-13A156EA3618}" destId="{D3AF07A9-38F1-4316-9287-9BA0BDC7222D}" srcOrd="6" destOrd="0" presId="urn:microsoft.com/office/officeart/2018/2/layout/IconVerticalSolidList"/>
    <dgm:cxn modelId="{C87746BD-DBDD-4DE7-8974-44C490EDB417}" type="presParOf" srcId="{D3AF07A9-38F1-4316-9287-9BA0BDC7222D}" destId="{526A7278-D729-489B-9C4D-6786028DEB9C}" srcOrd="0" destOrd="0" presId="urn:microsoft.com/office/officeart/2018/2/layout/IconVerticalSolidList"/>
    <dgm:cxn modelId="{088AFC81-186A-4CAE-9AD1-29F9D37C8A18}" type="presParOf" srcId="{D3AF07A9-38F1-4316-9287-9BA0BDC7222D}" destId="{75050E26-8F8E-4037-B2C9-2CD3757190D6}" srcOrd="1" destOrd="0" presId="urn:microsoft.com/office/officeart/2018/2/layout/IconVerticalSolidList"/>
    <dgm:cxn modelId="{E4E6727A-DC97-4AD2-9C4B-02E0B091A7E7}" type="presParOf" srcId="{D3AF07A9-38F1-4316-9287-9BA0BDC7222D}" destId="{2C8F3BF7-2AA0-440E-AEF7-FB7D88994449}" srcOrd="2" destOrd="0" presId="urn:microsoft.com/office/officeart/2018/2/layout/IconVerticalSolidList"/>
    <dgm:cxn modelId="{184CF8EB-4839-4C13-B179-FC9CB77223F3}" type="presParOf" srcId="{D3AF07A9-38F1-4316-9287-9BA0BDC7222D}" destId="{2B8AC64B-2659-42A7-BC5C-8DC78D35AE9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4D0C39-271B-41DF-8620-7B55DB8AAD9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990CE19-960A-45B7-9A6A-4FE52021E48F}">
      <dgm:prSet/>
      <dgm:spPr/>
      <dgm:t>
        <a:bodyPr/>
        <a:lstStyle/>
        <a:p>
          <a:pPr algn="r" rtl="1"/>
          <a:r>
            <a:rPr lang="he-IL" dirty="0">
              <a:latin typeface="Gisha" panose="020B0502040204020203" pitchFamily="34" charset="-79"/>
              <a:cs typeface="Gisha" panose="020B0502040204020203" pitchFamily="34" charset="-79"/>
            </a:rPr>
            <a:t>ניהול נגר: הצפות הולכות וגוברות מדי שנה: אזורים רגישים בעיקר </a:t>
          </a:r>
          <a:r>
            <a:rPr lang="he-IL" dirty="0" err="1">
              <a:latin typeface="Gisha" panose="020B0502040204020203" pitchFamily="34" charset="-79"/>
              <a:cs typeface="Gisha" panose="020B0502040204020203" pitchFamily="34" charset="-79"/>
            </a:rPr>
            <a:t>איזור</a:t>
          </a:r>
          <a:r>
            <a:rPr lang="he-IL" dirty="0">
              <a:latin typeface="Gisha" panose="020B0502040204020203" pitchFamily="34" charset="-79"/>
              <a:cs typeface="Gisha" panose="020B0502040204020203" pitchFamily="34" charset="-79"/>
            </a:rPr>
            <a:t> צופית (המשפיע על כפ"ס) , ופגיעה בשטחים חקלאיים.</a:t>
          </a:r>
          <a:endParaRPr lang="en-US" dirty="0">
            <a:latin typeface="Gisha" panose="020B0502040204020203" pitchFamily="34" charset="-79"/>
            <a:cs typeface="Gisha" panose="020B0502040204020203" pitchFamily="34" charset="-79"/>
          </a:endParaRPr>
        </a:p>
      </dgm:t>
    </dgm:pt>
    <dgm:pt modelId="{4DA806DC-D3BA-4E3F-8FB1-4B145F4E99CE}" type="parTrans" cxnId="{5D916C27-75E9-485A-B715-EBC98861D88A}">
      <dgm:prSet/>
      <dgm:spPr/>
      <dgm:t>
        <a:bodyPr/>
        <a:lstStyle/>
        <a:p>
          <a:endParaRPr lang="en-US"/>
        </a:p>
      </dgm:t>
    </dgm:pt>
    <dgm:pt modelId="{3F43F8B5-B1E6-4D87-A865-4880ED5A5FBF}" type="sibTrans" cxnId="{5D916C27-75E9-485A-B715-EBC98861D88A}">
      <dgm:prSet/>
      <dgm:spPr/>
      <dgm:t>
        <a:bodyPr/>
        <a:lstStyle/>
        <a:p>
          <a:endParaRPr lang="en-US"/>
        </a:p>
      </dgm:t>
    </dgm:pt>
    <dgm:pt modelId="{BBF5A67E-1D0C-4AA6-9076-A04B719F326A}">
      <dgm:prSet/>
      <dgm:spPr/>
      <dgm:t>
        <a:bodyPr/>
        <a:lstStyle/>
        <a:p>
          <a:pPr algn="r" rtl="1"/>
          <a:r>
            <a:rPr lang="he-IL" dirty="0">
              <a:latin typeface="Gisha" panose="020B0502040204020203" pitchFamily="34" charset="-79"/>
              <a:cs typeface="Gisha" panose="020B0502040204020203" pitchFamily="34" charset="-79"/>
            </a:rPr>
            <a:t>אנרגיות מתחדשות: הרחבת השימוש בפאנלים סולריים בסקטור ביתי, מסחרי וחקלאי.</a:t>
          </a:r>
          <a:endParaRPr lang="en-US" dirty="0">
            <a:latin typeface="Gisha" panose="020B0502040204020203" pitchFamily="34" charset="-79"/>
            <a:cs typeface="Gisha" panose="020B0502040204020203" pitchFamily="34" charset="-79"/>
          </a:endParaRPr>
        </a:p>
      </dgm:t>
    </dgm:pt>
    <dgm:pt modelId="{2B7D0042-501C-45E5-9B82-3CCDC278295B}" type="parTrans" cxnId="{7B568074-EAF9-468F-A4FA-CC6924FB3FEC}">
      <dgm:prSet/>
      <dgm:spPr/>
      <dgm:t>
        <a:bodyPr/>
        <a:lstStyle/>
        <a:p>
          <a:endParaRPr lang="en-US"/>
        </a:p>
      </dgm:t>
    </dgm:pt>
    <dgm:pt modelId="{AAF5C1C9-CF13-44B6-9D55-365E1478FB10}" type="sibTrans" cxnId="{7B568074-EAF9-468F-A4FA-CC6924FB3FEC}">
      <dgm:prSet/>
      <dgm:spPr/>
      <dgm:t>
        <a:bodyPr/>
        <a:lstStyle/>
        <a:p>
          <a:endParaRPr lang="en-US"/>
        </a:p>
      </dgm:t>
    </dgm:pt>
    <dgm:pt modelId="{B5861DA9-731A-44F8-9B7C-A6627978D3BE}">
      <dgm:prSet/>
      <dgm:spPr/>
      <dgm:t>
        <a:bodyPr/>
        <a:lstStyle/>
        <a:p>
          <a:pPr algn="r" rtl="1"/>
          <a:r>
            <a:rPr lang="he-IL" dirty="0">
              <a:latin typeface="Gisha" panose="020B0502040204020203" pitchFamily="34" charset="-79"/>
              <a:cs typeface="Gisha" panose="020B0502040204020203" pitchFamily="34" charset="-79"/>
            </a:rPr>
            <a:t>היערכות מערכת החינוך למשבר האקלים</a:t>
          </a:r>
          <a:endParaRPr lang="en-US" dirty="0">
            <a:latin typeface="Gisha" panose="020B0502040204020203" pitchFamily="34" charset="-79"/>
            <a:cs typeface="Gisha" panose="020B0502040204020203" pitchFamily="34" charset="-79"/>
          </a:endParaRPr>
        </a:p>
      </dgm:t>
    </dgm:pt>
    <dgm:pt modelId="{24492B19-D183-4AEC-AD2F-024067169AED}" type="parTrans" cxnId="{DD1B133C-61FF-41BD-B454-8EFD2ECD0C4E}">
      <dgm:prSet/>
      <dgm:spPr/>
      <dgm:t>
        <a:bodyPr/>
        <a:lstStyle/>
        <a:p>
          <a:endParaRPr lang="en-US"/>
        </a:p>
      </dgm:t>
    </dgm:pt>
    <dgm:pt modelId="{E7A49F60-930A-498C-ACE7-A1B997AC7FB8}" type="sibTrans" cxnId="{DD1B133C-61FF-41BD-B454-8EFD2ECD0C4E}">
      <dgm:prSet/>
      <dgm:spPr/>
      <dgm:t>
        <a:bodyPr/>
        <a:lstStyle/>
        <a:p>
          <a:endParaRPr lang="en-US"/>
        </a:p>
      </dgm:t>
    </dgm:pt>
    <dgm:pt modelId="{A3E86A45-8F52-43D7-A22C-E680A5FE24F1}">
      <dgm:prSet/>
      <dgm:spPr/>
      <dgm:t>
        <a:bodyPr/>
        <a:lstStyle/>
        <a:p>
          <a:pPr algn="r" rtl="1"/>
          <a:r>
            <a:rPr lang="he-IL" dirty="0">
              <a:latin typeface="Gisha" panose="020B0502040204020203" pitchFamily="34" charset="-79"/>
              <a:cs typeface="Gisha" panose="020B0502040204020203" pitchFamily="34" charset="-79"/>
            </a:rPr>
            <a:t>היערכות לגלי חום, בדגש שריפות חורש : יער חורשים כמוקד רגיש ויער האורנים ליד צור יצחק. </a:t>
          </a:r>
          <a:endParaRPr lang="en-US" dirty="0">
            <a:latin typeface="Gisha" panose="020B0502040204020203" pitchFamily="34" charset="-79"/>
            <a:cs typeface="Gisha" panose="020B0502040204020203" pitchFamily="34" charset="-79"/>
          </a:endParaRPr>
        </a:p>
      </dgm:t>
    </dgm:pt>
    <dgm:pt modelId="{565CDE75-491F-4838-8C6F-1D25D8968CB0}" type="parTrans" cxnId="{5CCC4C86-1810-4135-86F1-6A54809F81CE}">
      <dgm:prSet/>
      <dgm:spPr/>
      <dgm:t>
        <a:bodyPr/>
        <a:lstStyle/>
        <a:p>
          <a:endParaRPr lang="en-US"/>
        </a:p>
      </dgm:t>
    </dgm:pt>
    <dgm:pt modelId="{BBFDBA74-45F4-42CF-9DC2-8965FAA635F2}" type="sibTrans" cxnId="{5CCC4C86-1810-4135-86F1-6A54809F81CE}">
      <dgm:prSet/>
      <dgm:spPr/>
      <dgm:t>
        <a:bodyPr/>
        <a:lstStyle/>
        <a:p>
          <a:endParaRPr lang="en-US"/>
        </a:p>
      </dgm:t>
    </dgm:pt>
    <dgm:pt modelId="{45D90453-9E56-473A-83A7-13A156EA3618}" type="pres">
      <dgm:prSet presAssocID="{424D0C39-271B-41DF-8620-7B55DB8AAD93}" presName="root" presStyleCnt="0">
        <dgm:presLayoutVars>
          <dgm:dir/>
          <dgm:resizeHandles val="exact"/>
        </dgm:presLayoutVars>
      </dgm:prSet>
      <dgm:spPr/>
    </dgm:pt>
    <dgm:pt modelId="{073C74B1-71F5-482B-92C8-F2B401BBFFEB}" type="pres">
      <dgm:prSet presAssocID="{5990CE19-960A-45B7-9A6A-4FE52021E48F}" presName="compNode" presStyleCnt="0"/>
      <dgm:spPr/>
    </dgm:pt>
    <dgm:pt modelId="{01B52D54-FD24-4128-BD62-71C589448426}" type="pres">
      <dgm:prSet presAssocID="{5990CE19-960A-45B7-9A6A-4FE52021E48F}" presName="bgRect" presStyleLbl="bgShp" presStyleIdx="0" presStyleCnt="4" custLinFactNeighborX="-70201" custLinFactNeighborY="-66029"/>
      <dgm:spPr/>
    </dgm:pt>
    <dgm:pt modelId="{3F9B9610-10A4-4691-8AE7-56ECB48F2722}" type="pres">
      <dgm:prSet presAssocID="{5990CE19-960A-45B7-9A6A-4FE52021E48F}"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סצינת גשם קו מיתאר"/>
        </a:ext>
      </dgm:extLst>
    </dgm:pt>
    <dgm:pt modelId="{DDDF5C37-7790-4429-8082-4F236FD9C31E}" type="pres">
      <dgm:prSet presAssocID="{5990CE19-960A-45B7-9A6A-4FE52021E48F}" presName="spaceRect" presStyleCnt="0"/>
      <dgm:spPr/>
    </dgm:pt>
    <dgm:pt modelId="{513AF6A3-A28D-4B5D-815F-B29FAC9C0A65}" type="pres">
      <dgm:prSet presAssocID="{5990CE19-960A-45B7-9A6A-4FE52021E48F}" presName="parTx" presStyleLbl="revTx" presStyleIdx="0" presStyleCnt="4">
        <dgm:presLayoutVars>
          <dgm:chMax val="0"/>
          <dgm:chPref val="0"/>
        </dgm:presLayoutVars>
      </dgm:prSet>
      <dgm:spPr/>
    </dgm:pt>
    <dgm:pt modelId="{BC0D0A16-B027-4C47-90EF-8DF529042D34}" type="pres">
      <dgm:prSet presAssocID="{3F43F8B5-B1E6-4D87-A865-4880ED5A5FBF}" presName="sibTrans" presStyleCnt="0"/>
      <dgm:spPr/>
    </dgm:pt>
    <dgm:pt modelId="{E3394389-777B-4F5D-B22B-C516413EB3F8}" type="pres">
      <dgm:prSet presAssocID="{BBF5A67E-1D0C-4AA6-9076-A04B719F326A}" presName="compNode" presStyleCnt="0"/>
      <dgm:spPr/>
    </dgm:pt>
    <dgm:pt modelId="{F0C33D33-E084-4AB3-9104-C55816FA3901}" type="pres">
      <dgm:prSet presAssocID="{BBF5A67E-1D0C-4AA6-9076-A04B719F326A}" presName="bgRect" presStyleLbl="bgShp" presStyleIdx="1" presStyleCnt="4"/>
      <dgm:spPr/>
    </dgm:pt>
    <dgm:pt modelId="{F69C4CF2-8097-4575-B57E-4487CA0653FC}" type="pres">
      <dgm:prSet presAssocID="{BBF5A67E-1D0C-4AA6-9076-A04B719F326A}" presName="iconRect" presStyleLbl="node1" presStyleIdx="1" presStyleCnt="4"/>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פאנלים סולאריים עם מילוי מלא"/>
        </a:ext>
      </dgm:extLst>
    </dgm:pt>
    <dgm:pt modelId="{43D69E6C-117D-4A17-8A42-6AD4A257FA47}" type="pres">
      <dgm:prSet presAssocID="{BBF5A67E-1D0C-4AA6-9076-A04B719F326A}" presName="spaceRect" presStyleCnt="0"/>
      <dgm:spPr/>
    </dgm:pt>
    <dgm:pt modelId="{4B6474AC-CB5B-4143-A587-CCA7C3FB10E1}" type="pres">
      <dgm:prSet presAssocID="{BBF5A67E-1D0C-4AA6-9076-A04B719F326A}" presName="parTx" presStyleLbl="revTx" presStyleIdx="1" presStyleCnt="4">
        <dgm:presLayoutVars>
          <dgm:chMax val="0"/>
          <dgm:chPref val="0"/>
        </dgm:presLayoutVars>
      </dgm:prSet>
      <dgm:spPr/>
    </dgm:pt>
    <dgm:pt modelId="{0F889B91-9560-424B-84B0-80AEA65D6379}" type="pres">
      <dgm:prSet presAssocID="{AAF5C1C9-CF13-44B6-9D55-365E1478FB10}" presName="sibTrans" presStyleCnt="0"/>
      <dgm:spPr/>
    </dgm:pt>
    <dgm:pt modelId="{0650EF8B-46D5-4BC2-BAC7-1F907CC2E2D8}" type="pres">
      <dgm:prSet presAssocID="{B5861DA9-731A-44F8-9B7C-A6627978D3BE}" presName="compNode" presStyleCnt="0"/>
      <dgm:spPr/>
    </dgm:pt>
    <dgm:pt modelId="{3EA877DC-E29F-4E0A-9625-2B02DB120DD3}" type="pres">
      <dgm:prSet presAssocID="{B5861DA9-731A-44F8-9B7C-A6627978D3BE}" presName="bgRect" presStyleLbl="bgShp" presStyleIdx="2" presStyleCnt="4"/>
      <dgm:spPr/>
    </dgm:pt>
    <dgm:pt modelId="{1327454A-B322-462A-AA5B-8BD146677CB5}" type="pres">
      <dgm:prSet presAssocID="{B5861DA9-731A-44F8-9B7C-A6627978D3BE}"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לחיים קו מיתאר"/>
        </a:ext>
      </dgm:extLst>
    </dgm:pt>
    <dgm:pt modelId="{BD665910-8AEB-46B1-8AA3-459F6499E840}" type="pres">
      <dgm:prSet presAssocID="{B5861DA9-731A-44F8-9B7C-A6627978D3BE}" presName="spaceRect" presStyleCnt="0"/>
      <dgm:spPr/>
    </dgm:pt>
    <dgm:pt modelId="{F710560D-B6AA-4559-A5FD-D9BB72A68D5E}" type="pres">
      <dgm:prSet presAssocID="{B5861DA9-731A-44F8-9B7C-A6627978D3BE}" presName="parTx" presStyleLbl="revTx" presStyleIdx="2" presStyleCnt="4">
        <dgm:presLayoutVars>
          <dgm:chMax val="0"/>
          <dgm:chPref val="0"/>
        </dgm:presLayoutVars>
      </dgm:prSet>
      <dgm:spPr/>
    </dgm:pt>
    <dgm:pt modelId="{856E466F-D437-437F-AD47-F53F31657CAD}" type="pres">
      <dgm:prSet presAssocID="{E7A49F60-930A-498C-ACE7-A1B997AC7FB8}" presName="sibTrans" presStyleCnt="0"/>
      <dgm:spPr/>
    </dgm:pt>
    <dgm:pt modelId="{D3AF07A9-38F1-4316-9287-9BA0BDC7222D}" type="pres">
      <dgm:prSet presAssocID="{A3E86A45-8F52-43D7-A22C-E680A5FE24F1}" presName="compNode" presStyleCnt="0"/>
      <dgm:spPr/>
    </dgm:pt>
    <dgm:pt modelId="{526A7278-D729-489B-9C4D-6786028DEB9C}" type="pres">
      <dgm:prSet presAssocID="{A3E86A45-8F52-43D7-A22C-E680A5FE24F1}" presName="bgRect" presStyleLbl="bgShp" presStyleIdx="3" presStyleCnt="4"/>
      <dgm:spPr/>
    </dgm:pt>
    <dgm:pt modelId="{75050E26-8F8E-4037-B2C9-2CD3757190D6}" type="pres">
      <dgm:prSet presAssocID="{A3E86A45-8F52-43D7-A22C-E680A5FE24F1}"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
        </a:ext>
      </dgm:extLst>
    </dgm:pt>
    <dgm:pt modelId="{2C8F3BF7-2AA0-440E-AEF7-FB7D88994449}" type="pres">
      <dgm:prSet presAssocID="{A3E86A45-8F52-43D7-A22C-E680A5FE24F1}" presName="spaceRect" presStyleCnt="0"/>
      <dgm:spPr/>
    </dgm:pt>
    <dgm:pt modelId="{2B8AC64B-2659-42A7-BC5C-8DC78D35AE9F}" type="pres">
      <dgm:prSet presAssocID="{A3E86A45-8F52-43D7-A22C-E680A5FE24F1}" presName="parTx" presStyleLbl="revTx" presStyleIdx="3" presStyleCnt="4">
        <dgm:presLayoutVars>
          <dgm:chMax val="0"/>
          <dgm:chPref val="0"/>
        </dgm:presLayoutVars>
      </dgm:prSet>
      <dgm:spPr/>
    </dgm:pt>
  </dgm:ptLst>
  <dgm:cxnLst>
    <dgm:cxn modelId="{5D916C27-75E9-485A-B715-EBC98861D88A}" srcId="{424D0C39-271B-41DF-8620-7B55DB8AAD93}" destId="{5990CE19-960A-45B7-9A6A-4FE52021E48F}" srcOrd="0" destOrd="0" parTransId="{4DA806DC-D3BA-4E3F-8FB1-4B145F4E99CE}" sibTransId="{3F43F8B5-B1E6-4D87-A865-4880ED5A5FBF}"/>
    <dgm:cxn modelId="{DD1B133C-61FF-41BD-B454-8EFD2ECD0C4E}" srcId="{424D0C39-271B-41DF-8620-7B55DB8AAD93}" destId="{B5861DA9-731A-44F8-9B7C-A6627978D3BE}" srcOrd="2" destOrd="0" parTransId="{24492B19-D183-4AEC-AD2F-024067169AED}" sibTransId="{E7A49F60-930A-498C-ACE7-A1B997AC7FB8}"/>
    <dgm:cxn modelId="{B865F85F-BC5A-4B6C-995B-307B80022CB3}" type="presOf" srcId="{B5861DA9-731A-44F8-9B7C-A6627978D3BE}" destId="{F710560D-B6AA-4559-A5FD-D9BB72A68D5E}" srcOrd="0" destOrd="0" presId="urn:microsoft.com/office/officeart/2018/2/layout/IconVerticalSolidList"/>
    <dgm:cxn modelId="{CC7CA24A-9E2D-4DCC-BF7F-6E11615806B0}" type="presOf" srcId="{A3E86A45-8F52-43D7-A22C-E680A5FE24F1}" destId="{2B8AC64B-2659-42A7-BC5C-8DC78D35AE9F}" srcOrd="0" destOrd="0" presId="urn:microsoft.com/office/officeart/2018/2/layout/IconVerticalSolidList"/>
    <dgm:cxn modelId="{7B568074-EAF9-468F-A4FA-CC6924FB3FEC}" srcId="{424D0C39-271B-41DF-8620-7B55DB8AAD93}" destId="{BBF5A67E-1D0C-4AA6-9076-A04B719F326A}" srcOrd="1" destOrd="0" parTransId="{2B7D0042-501C-45E5-9B82-3CCDC278295B}" sibTransId="{AAF5C1C9-CF13-44B6-9D55-365E1478FB10}"/>
    <dgm:cxn modelId="{FC960658-E394-417A-AE82-F3EB1EBAD419}" type="presOf" srcId="{424D0C39-271B-41DF-8620-7B55DB8AAD93}" destId="{45D90453-9E56-473A-83A7-13A156EA3618}" srcOrd="0" destOrd="0" presId="urn:microsoft.com/office/officeart/2018/2/layout/IconVerticalSolidList"/>
    <dgm:cxn modelId="{C932EB59-599F-4DEA-BEF5-4480DB670E20}" type="presOf" srcId="{5990CE19-960A-45B7-9A6A-4FE52021E48F}" destId="{513AF6A3-A28D-4B5D-815F-B29FAC9C0A65}" srcOrd="0" destOrd="0" presId="urn:microsoft.com/office/officeart/2018/2/layout/IconVerticalSolidList"/>
    <dgm:cxn modelId="{5CCC4C86-1810-4135-86F1-6A54809F81CE}" srcId="{424D0C39-271B-41DF-8620-7B55DB8AAD93}" destId="{A3E86A45-8F52-43D7-A22C-E680A5FE24F1}" srcOrd="3" destOrd="0" parTransId="{565CDE75-491F-4838-8C6F-1D25D8968CB0}" sibTransId="{BBFDBA74-45F4-42CF-9DC2-8965FAA635F2}"/>
    <dgm:cxn modelId="{E4718D8F-9638-4AA8-9105-2A7847B9AB42}" type="presOf" srcId="{BBF5A67E-1D0C-4AA6-9076-A04B719F326A}" destId="{4B6474AC-CB5B-4143-A587-CCA7C3FB10E1}" srcOrd="0" destOrd="0" presId="urn:microsoft.com/office/officeart/2018/2/layout/IconVerticalSolidList"/>
    <dgm:cxn modelId="{10AB56CE-EDFC-46AA-86F0-9F5EBB4029B7}" type="presParOf" srcId="{45D90453-9E56-473A-83A7-13A156EA3618}" destId="{073C74B1-71F5-482B-92C8-F2B401BBFFEB}" srcOrd="0" destOrd="0" presId="urn:microsoft.com/office/officeart/2018/2/layout/IconVerticalSolidList"/>
    <dgm:cxn modelId="{D7997173-639B-457D-A7DD-F26AED42CC1E}" type="presParOf" srcId="{073C74B1-71F5-482B-92C8-F2B401BBFFEB}" destId="{01B52D54-FD24-4128-BD62-71C589448426}" srcOrd="0" destOrd="0" presId="urn:microsoft.com/office/officeart/2018/2/layout/IconVerticalSolidList"/>
    <dgm:cxn modelId="{0F0207AD-1CA6-4D94-9E82-D682676F53B7}" type="presParOf" srcId="{073C74B1-71F5-482B-92C8-F2B401BBFFEB}" destId="{3F9B9610-10A4-4691-8AE7-56ECB48F2722}" srcOrd="1" destOrd="0" presId="urn:microsoft.com/office/officeart/2018/2/layout/IconVerticalSolidList"/>
    <dgm:cxn modelId="{5CAB0A18-E26A-4DED-BC2B-07DB9B12EED6}" type="presParOf" srcId="{073C74B1-71F5-482B-92C8-F2B401BBFFEB}" destId="{DDDF5C37-7790-4429-8082-4F236FD9C31E}" srcOrd="2" destOrd="0" presId="urn:microsoft.com/office/officeart/2018/2/layout/IconVerticalSolidList"/>
    <dgm:cxn modelId="{D831F598-2054-45DC-B1BD-653D86023791}" type="presParOf" srcId="{073C74B1-71F5-482B-92C8-F2B401BBFFEB}" destId="{513AF6A3-A28D-4B5D-815F-B29FAC9C0A65}" srcOrd="3" destOrd="0" presId="urn:microsoft.com/office/officeart/2018/2/layout/IconVerticalSolidList"/>
    <dgm:cxn modelId="{06EFF5F6-91D4-4154-8019-707B4969C5F3}" type="presParOf" srcId="{45D90453-9E56-473A-83A7-13A156EA3618}" destId="{BC0D0A16-B027-4C47-90EF-8DF529042D34}" srcOrd="1" destOrd="0" presId="urn:microsoft.com/office/officeart/2018/2/layout/IconVerticalSolidList"/>
    <dgm:cxn modelId="{E7481BA2-5BDC-4E54-B4C4-17652777532E}" type="presParOf" srcId="{45D90453-9E56-473A-83A7-13A156EA3618}" destId="{E3394389-777B-4F5D-B22B-C516413EB3F8}" srcOrd="2" destOrd="0" presId="urn:microsoft.com/office/officeart/2018/2/layout/IconVerticalSolidList"/>
    <dgm:cxn modelId="{F4241C9B-D5FC-4E6F-AEA0-68E5CCEAE64D}" type="presParOf" srcId="{E3394389-777B-4F5D-B22B-C516413EB3F8}" destId="{F0C33D33-E084-4AB3-9104-C55816FA3901}" srcOrd="0" destOrd="0" presId="urn:microsoft.com/office/officeart/2018/2/layout/IconVerticalSolidList"/>
    <dgm:cxn modelId="{5A06EF1E-1774-46B4-81B3-292756003CB2}" type="presParOf" srcId="{E3394389-777B-4F5D-B22B-C516413EB3F8}" destId="{F69C4CF2-8097-4575-B57E-4487CA0653FC}" srcOrd="1" destOrd="0" presId="urn:microsoft.com/office/officeart/2018/2/layout/IconVerticalSolidList"/>
    <dgm:cxn modelId="{52E29E23-60CC-49D2-AC32-E17563FE3023}" type="presParOf" srcId="{E3394389-777B-4F5D-B22B-C516413EB3F8}" destId="{43D69E6C-117D-4A17-8A42-6AD4A257FA47}" srcOrd="2" destOrd="0" presId="urn:microsoft.com/office/officeart/2018/2/layout/IconVerticalSolidList"/>
    <dgm:cxn modelId="{7373BC9F-F11B-4377-8E76-6B3C89D092F6}" type="presParOf" srcId="{E3394389-777B-4F5D-B22B-C516413EB3F8}" destId="{4B6474AC-CB5B-4143-A587-CCA7C3FB10E1}" srcOrd="3" destOrd="0" presId="urn:microsoft.com/office/officeart/2018/2/layout/IconVerticalSolidList"/>
    <dgm:cxn modelId="{D0B47F80-01DD-4B6B-9A27-4FF5C1C50E66}" type="presParOf" srcId="{45D90453-9E56-473A-83A7-13A156EA3618}" destId="{0F889B91-9560-424B-84B0-80AEA65D6379}" srcOrd="3" destOrd="0" presId="urn:microsoft.com/office/officeart/2018/2/layout/IconVerticalSolidList"/>
    <dgm:cxn modelId="{091B5B9A-1A88-40A5-9398-BA97A3AE02FE}" type="presParOf" srcId="{45D90453-9E56-473A-83A7-13A156EA3618}" destId="{0650EF8B-46D5-4BC2-BAC7-1F907CC2E2D8}" srcOrd="4" destOrd="0" presId="urn:microsoft.com/office/officeart/2018/2/layout/IconVerticalSolidList"/>
    <dgm:cxn modelId="{47E77E93-5F84-40B8-B3B7-C64B22D59CAA}" type="presParOf" srcId="{0650EF8B-46D5-4BC2-BAC7-1F907CC2E2D8}" destId="{3EA877DC-E29F-4E0A-9625-2B02DB120DD3}" srcOrd="0" destOrd="0" presId="urn:microsoft.com/office/officeart/2018/2/layout/IconVerticalSolidList"/>
    <dgm:cxn modelId="{3540C20A-5C13-45C3-B6FD-732ADABFF217}" type="presParOf" srcId="{0650EF8B-46D5-4BC2-BAC7-1F907CC2E2D8}" destId="{1327454A-B322-462A-AA5B-8BD146677CB5}" srcOrd="1" destOrd="0" presId="urn:microsoft.com/office/officeart/2018/2/layout/IconVerticalSolidList"/>
    <dgm:cxn modelId="{C75DA646-C64C-4963-8BFB-BE147EA6A775}" type="presParOf" srcId="{0650EF8B-46D5-4BC2-BAC7-1F907CC2E2D8}" destId="{BD665910-8AEB-46B1-8AA3-459F6499E840}" srcOrd="2" destOrd="0" presId="urn:microsoft.com/office/officeart/2018/2/layout/IconVerticalSolidList"/>
    <dgm:cxn modelId="{399F7FA4-40BE-4F54-AFB1-3DC51D56AFCE}" type="presParOf" srcId="{0650EF8B-46D5-4BC2-BAC7-1F907CC2E2D8}" destId="{F710560D-B6AA-4559-A5FD-D9BB72A68D5E}" srcOrd="3" destOrd="0" presId="urn:microsoft.com/office/officeart/2018/2/layout/IconVerticalSolidList"/>
    <dgm:cxn modelId="{66B2F790-61FB-4767-BB07-CF338031EB44}" type="presParOf" srcId="{45D90453-9E56-473A-83A7-13A156EA3618}" destId="{856E466F-D437-437F-AD47-F53F31657CAD}" srcOrd="5" destOrd="0" presId="urn:microsoft.com/office/officeart/2018/2/layout/IconVerticalSolidList"/>
    <dgm:cxn modelId="{9A844777-9DE9-4604-B73D-85A6BFD1D56E}" type="presParOf" srcId="{45D90453-9E56-473A-83A7-13A156EA3618}" destId="{D3AF07A9-38F1-4316-9287-9BA0BDC7222D}" srcOrd="6" destOrd="0" presId="urn:microsoft.com/office/officeart/2018/2/layout/IconVerticalSolidList"/>
    <dgm:cxn modelId="{C87746BD-DBDD-4DE7-8974-44C490EDB417}" type="presParOf" srcId="{D3AF07A9-38F1-4316-9287-9BA0BDC7222D}" destId="{526A7278-D729-489B-9C4D-6786028DEB9C}" srcOrd="0" destOrd="0" presId="urn:microsoft.com/office/officeart/2018/2/layout/IconVerticalSolidList"/>
    <dgm:cxn modelId="{088AFC81-186A-4CAE-9AD1-29F9D37C8A18}" type="presParOf" srcId="{D3AF07A9-38F1-4316-9287-9BA0BDC7222D}" destId="{75050E26-8F8E-4037-B2C9-2CD3757190D6}" srcOrd="1" destOrd="0" presId="urn:microsoft.com/office/officeart/2018/2/layout/IconVerticalSolidList"/>
    <dgm:cxn modelId="{E4E6727A-DC97-4AD2-9C4B-02E0B091A7E7}" type="presParOf" srcId="{D3AF07A9-38F1-4316-9287-9BA0BDC7222D}" destId="{2C8F3BF7-2AA0-440E-AEF7-FB7D88994449}" srcOrd="2" destOrd="0" presId="urn:microsoft.com/office/officeart/2018/2/layout/IconVerticalSolidList"/>
    <dgm:cxn modelId="{184CF8EB-4839-4C13-B179-FC9CB77223F3}" type="presParOf" srcId="{D3AF07A9-38F1-4316-9287-9BA0BDC7222D}" destId="{2B8AC64B-2659-42A7-BC5C-8DC78D35AE9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52D54-FD24-4128-BD62-71C589448426}">
      <dsp:nvSpPr>
        <dsp:cNvPr id="0" name=""/>
        <dsp:cNvSpPr/>
      </dsp:nvSpPr>
      <dsp:spPr>
        <a:xfrm>
          <a:off x="0" y="0"/>
          <a:ext cx="5985506" cy="754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9B9610-10A4-4691-8AE7-56ECB48F2722}">
      <dsp:nvSpPr>
        <dsp:cNvPr id="0" name=""/>
        <dsp:cNvSpPr/>
      </dsp:nvSpPr>
      <dsp:spPr>
        <a:xfrm>
          <a:off x="228305" y="171303"/>
          <a:ext cx="415100" cy="4151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3AF6A3-A28D-4B5D-815F-B29FAC9C0A65}">
      <dsp:nvSpPr>
        <dsp:cNvPr id="0" name=""/>
        <dsp:cNvSpPr/>
      </dsp:nvSpPr>
      <dsp:spPr>
        <a:xfrm>
          <a:off x="871711" y="1489"/>
          <a:ext cx="5113794" cy="75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5" tIns="79875" rIns="79875" bIns="79875" numCol="1" spcCol="1270" anchor="ctr" anchorCtr="0">
          <a:noAutofit/>
        </a:bodyPr>
        <a:lstStyle/>
        <a:p>
          <a:pPr marL="0" lvl="0" indent="0" algn="r" defTabSz="666750" rtl="1">
            <a:lnSpc>
              <a:spcPct val="90000"/>
            </a:lnSpc>
            <a:spcBef>
              <a:spcPct val="0"/>
            </a:spcBef>
            <a:spcAft>
              <a:spcPct val="35000"/>
            </a:spcAft>
            <a:buNone/>
          </a:pPr>
          <a:r>
            <a:rPr lang="he-IL" sz="1500" kern="1200" dirty="0">
              <a:latin typeface="Gisha" panose="020B0502040204020203" pitchFamily="34" charset="-79"/>
              <a:cs typeface="Gisha" panose="020B0502040204020203" pitchFamily="34" charset="-79"/>
            </a:rPr>
            <a:t>ניהול נגר: הצפות הולכות וגוברות מדי שנה: אזורים רגישים בעיקר </a:t>
          </a:r>
          <a:r>
            <a:rPr lang="he-IL" sz="1500" kern="1200" dirty="0" err="1">
              <a:latin typeface="Gisha" panose="020B0502040204020203" pitchFamily="34" charset="-79"/>
              <a:cs typeface="Gisha" panose="020B0502040204020203" pitchFamily="34" charset="-79"/>
            </a:rPr>
            <a:t>איזור</a:t>
          </a:r>
          <a:r>
            <a:rPr lang="he-IL" sz="1500" kern="1200" dirty="0">
              <a:latin typeface="Gisha" panose="020B0502040204020203" pitchFamily="34" charset="-79"/>
              <a:cs typeface="Gisha" panose="020B0502040204020203" pitchFamily="34" charset="-79"/>
            </a:rPr>
            <a:t> צופית (המשפיע על כפ"ס) , ופגיעה בשטחים חקלאיים.</a:t>
          </a:r>
          <a:endParaRPr lang="en-US" sz="1500" kern="1200" dirty="0">
            <a:latin typeface="Gisha" panose="020B0502040204020203" pitchFamily="34" charset="-79"/>
            <a:cs typeface="Gisha" panose="020B0502040204020203" pitchFamily="34" charset="-79"/>
          </a:endParaRPr>
        </a:p>
      </dsp:txBody>
      <dsp:txXfrm>
        <a:off x="871711" y="1489"/>
        <a:ext cx="5113794" cy="754728"/>
      </dsp:txXfrm>
    </dsp:sp>
    <dsp:sp modelId="{F0C33D33-E084-4AB3-9104-C55816FA3901}">
      <dsp:nvSpPr>
        <dsp:cNvPr id="0" name=""/>
        <dsp:cNvSpPr/>
      </dsp:nvSpPr>
      <dsp:spPr>
        <a:xfrm>
          <a:off x="0" y="944900"/>
          <a:ext cx="5985506" cy="754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9C4CF2-8097-4575-B57E-4487CA0653FC}">
      <dsp:nvSpPr>
        <dsp:cNvPr id="0" name=""/>
        <dsp:cNvSpPr/>
      </dsp:nvSpPr>
      <dsp:spPr>
        <a:xfrm>
          <a:off x="228305" y="1114714"/>
          <a:ext cx="415100" cy="415100"/>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6474AC-CB5B-4143-A587-CCA7C3FB10E1}">
      <dsp:nvSpPr>
        <dsp:cNvPr id="0" name=""/>
        <dsp:cNvSpPr/>
      </dsp:nvSpPr>
      <dsp:spPr>
        <a:xfrm>
          <a:off x="871711" y="944900"/>
          <a:ext cx="5113794" cy="75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5" tIns="79875" rIns="79875" bIns="79875" numCol="1" spcCol="1270" anchor="ctr" anchorCtr="0">
          <a:noAutofit/>
        </a:bodyPr>
        <a:lstStyle/>
        <a:p>
          <a:pPr marL="0" lvl="0" indent="0" algn="r" defTabSz="666750" rtl="1">
            <a:lnSpc>
              <a:spcPct val="90000"/>
            </a:lnSpc>
            <a:spcBef>
              <a:spcPct val="0"/>
            </a:spcBef>
            <a:spcAft>
              <a:spcPct val="35000"/>
            </a:spcAft>
            <a:buNone/>
          </a:pPr>
          <a:r>
            <a:rPr lang="he-IL" sz="1500" kern="1200" dirty="0">
              <a:latin typeface="Gisha" panose="020B0502040204020203" pitchFamily="34" charset="-79"/>
              <a:cs typeface="Gisha" panose="020B0502040204020203" pitchFamily="34" charset="-79"/>
            </a:rPr>
            <a:t>אנרגיות מתחדשות: הרחבת השימוש בפאנלים סולריים בסקטור ביתי, מסחרי וחקלאי.</a:t>
          </a:r>
          <a:endParaRPr lang="en-US" sz="1500" kern="1200" dirty="0">
            <a:latin typeface="Gisha" panose="020B0502040204020203" pitchFamily="34" charset="-79"/>
            <a:cs typeface="Gisha" panose="020B0502040204020203" pitchFamily="34" charset="-79"/>
          </a:endParaRPr>
        </a:p>
      </dsp:txBody>
      <dsp:txXfrm>
        <a:off x="871711" y="944900"/>
        <a:ext cx="5113794" cy="754728"/>
      </dsp:txXfrm>
    </dsp:sp>
    <dsp:sp modelId="{3EA877DC-E29F-4E0A-9625-2B02DB120DD3}">
      <dsp:nvSpPr>
        <dsp:cNvPr id="0" name=""/>
        <dsp:cNvSpPr/>
      </dsp:nvSpPr>
      <dsp:spPr>
        <a:xfrm>
          <a:off x="0" y="1888311"/>
          <a:ext cx="5985506" cy="754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27454A-B322-462A-AA5B-8BD146677CB5}">
      <dsp:nvSpPr>
        <dsp:cNvPr id="0" name=""/>
        <dsp:cNvSpPr/>
      </dsp:nvSpPr>
      <dsp:spPr>
        <a:xfrm>
          <a:off x="228305" y="2058125"/>
          <a:ext cx="415100" cy="4151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10560D-B6AA-4559-A5FD-D9BB72A68D5E}">
      <dsp:nvSpPr>
        <dsp:cNvPr id="0" name=""/>
        <dsp:cNvSpPr/>
      </dsp:nvSpPr>
      <dsp:spPr>
        <a:xfrm>
          <a:off x="871711" y="1888311"/>
          <a:ext cx="5113794" cy="75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5" tIns="79875" rIns="79875" bIns="79875" numCol="1" spcCol="1270" anchor="ctr" anchorCtr="0">
          <a:noAutofit/>
        </a:bodyPr>
        <a:lstStyle/>
        <a:p>
          <a:pPr marL="0" lvl="0" indent="0" algn="r" defTabSz="666750" rtl="1">
            <a:lnSpc>
              <a:spcPct val="90000"/>
            </a:lnSpc>
            <a:spcBef>
              <a:spcPct val="0"/>
            </a:spcBef>
            <a:spcAft>
              <a:spcPct val="35000"/>
            </a:spcAft>
            <a:buNone/>
          </a:pPr>
          <a:r>
            <a:rPr lang="he-IL" sz="1500" kern="1200" dirty="0">
              <a:latin typeface="Gisha" panose="020B0502040204020203" pitchFamily="34" charset="-79"/>
              <a:cs typeface="Gisha" panose="020B0502040204020203" pitchFamily="34" charset="-79"/>
            </a:rPr>
            <a:t>היערכות מערכת החינוך למשבר האקלים</a:t>
          </a:r>
          <a:endParaRPr lang="en-US" sz="1500" kern="1200" dirty="0">
            <a:latin typeface="Gisha" panose="020B0502040204020203" pitchFamily="34" charset="-79"/>
            <a:cs typeface="Gisha" panose="020B0502040204020203" pitchFamily="34" charset="-79"/>
          </a:endParaRPr>
        </a:p>
      </dsp:txBody>
      <dsp:txXfrm>
        <a:off x="871711" y="1888311"/>
        <a:ext cx="5113794" cy="754728"/>
      </dsp:txXfrm>
    </dsp:sp>
    <dsp:sp modelId="{526A7278-D729-489B-9C4D-6786028DEB9C}">
      <dsp:nvSpPr>
        <dsp:cNvPr id="0" name=""/>
        <dsp:cNvSpPr/>
      </dsp:nvSpPr>
      <dsp:spPr>
        <a:xfrm>
          <a:off x="0" y="2831722"/>
          <a:ext cx="5985506" cy="754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050E26-8F8E-4037-B2C9-2CD3757190D6}">
      <dsp:nvSpPr>
        <dsp:cNvPr id="0" name=""/>
        <dsp:cNvSpPr/>
      </dsp:nvSpPr>
      <dsp:spPr>
        <a:xfrm>
          <a:off x="228305" y="3001536"/>
          <a:ext cx="415100" cy="4151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8AC64B-2659-42A7-BC5C-8DC78D35AE9F}">
      <dsp:nvSpPr>
        <dsp:cNvPr id="0" name=""/>
        <dsp:cNvSpPr/>
      </dsp:nvSpPr>
      <dsp:spPr>
        <a:xfrm>
          <a:off x="871711" y="2831722"/>
          <a:ext cx="5113794" cy="75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5" tIns="79875" rIns="79875" bIns="79875" numCol="1" spcCol="1270" anchor="ctr" anchorCtr="0">
          <a:noAutofit/>
        </a:bodyPr>
        <a:lstStyle/>
        <a:p>
          <a:pPr marL="0" lvl="0" indent="0" algn="r" defTabSz="666750" rtl="1">
            <a:lnSpc>
              <a:spcPct val="90000"/>
            </a:lnSpc>
            <a:spcBef>
              <a:spcPct val="0"/>
            </a:spcBef>
            <a:spcAft>
              <a:spcPct val="35000"/>
            </a:spcAft>
            <a:buNone/>
          </a:pPr>
          <a:r>
            <a:rPr lang="he-IL" sz="1500" kern="1200" dirty="0">
              <a:latin typeface="Gisha" panose="020B0502040204020203" pitchFamily="34" charset="-79"/>
              <a:cs typeface="Gisha" panose="020B0502040204020203" pitchFamily="34" charset="-79"/>
            </a:rPr>
            <a:t>היערכות לגלי חום, בדגש שריפות חורש : יער חורשים כמוקד רגיש ויער האורנים ליד צור יצחק. </a:t>
          </a:r>
          <a:endParaRPr lang="en-US" sz="1500" kern="1200" dirty="0">
            <a:latin typeface="Gisha" panose="020B0502040204020203" pitchFamily="34" charset="-79"/>
            <a:cs typeface="Gisha" panose="020B0502040204020203" pitchFamily="34" charset="-79"/>
          </a:endParaRPr>
        </a:p>
      </dsp:txBody>
      <dsp:txXfrm>
        <a:off x="871711" y="2831722"/>
        <a:ext cx="5113794" cy="754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52D54-FD24-4128-BD62-71C589448426}">
      <dsp:nvSpPr>
        <dsp:cNvPr id="0" name=""/>
        <dsp:cNvSpPr/>
      </dsp:nvSpPr>
      <dsp:spPr>
        <a:xfrm>
          <a:off x="0" y="0"/>
          <a:ext cx="5985506" cy="754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9B9610-10A4-4691-8AE7-56ECB48F2722}">
      <dsp:nvSpPr>
        <dsp:cNvPr id="0" name=""/>
        <dsp:cNvSpPr/>
      </dsp:nvSpPr>
      <dsp:spPr>
        <a:xfrm>
          <a:off x="228305" y="171303"/>
          <a:ext cx="415100" cy="4151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3AF6A3-A28D-4B5D-815F-B29FAC9C0A65}">
      <dsp:nvSpPr>
        <dsp:cNvPr id="0" name=""/>
        <dsp:cNvSpPr/>
      </dsp:nvSpPr>
      <dsp:spPr>
        <a:xfrm>
          <a:off x="871711" y="1489"/>
          <a:ext cx="5113794" cy="75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5" tIns="79875" rIns="79875" bIns="79875" numCol="1" spcCol="1270" anchor="ctr" anchorCtr="0">
          <a:noAutofit/>
        </a:bodyPr>
        <a:lstStyle/>
        <a:p>
          <a:pPr marL="0" lvl="0" indent="0" algn="r" defTabSz="666750" rtl="1">
            <a:lnSpc>
              <a:spcPct val="90000"/>
            </a:lnSpc>
            <a:spcBef>
              <a:spcPct val="0"/>
            </a:spcBef>
            <a:spcAft>
              <a:spcPct val="35000"/>
            </a:spcAft>
            <a:buNone/>
          </a:pPr>
          <a:r>
            <a:rPr lang="he-IL" sz="1500" kern="1200" dirty="0">
              <a:latin typeface="Gisha" panose="020B0502040204020203" pitchFamily="34" charset="-79"/>
              <a:cs typeface="Gisha" panose="020B0502040204020203" pitchFamily="34" charset="-79"/>
            </a:rPr>
            <a:t>ניהול נגר: הצפות הולכות וגוברות מדי שנה: אזורים רגישים בעיקר </a:t>
          </a:r>
          <a:r>
            <a:rPr lang="he-IL" sz="1500" kern="1200" dirty="0" err="1">
              <a:latin typeface="Gisha" panose="020B0502040204020203" pitchFamily="34" charset="-79"/>
              <a:cs typeface="Gisha" panose="020B0502040204020203" pitchFamily="34" charset="-79"/>
            </a:rPr>
            <a:t>איזור</a:t>
          </a:r>
          <a:r>
            <a:rPr lang="he-IL" sz="1500" kern="1200" dirty="0">
              <a:latin typeface="Gisha" panose="020B0502040204020203" pitchFamily="34" charset="-79"/>
              <a:cs typeface="Gisha" panose="020B0502040204020203" pitchFamily="34" charset="-79"/>
            </a:rPr>
            <a:t> צופית (המשפיע על כפ"ס) , ופגיעה בשטחים חקלאיים.</a:t>
          </a:r>
          <a:endParaRPr lang="en-US" sz="1500" kern="1200" dirty="0">
            <a:latin typeface="Gisha" panose="020B0502040204020203" pitchFamily="34" charset="-79"/>
            <a:cs typeface="Gisha" panose="020B0502040204020203" pitchFamily="34" charset="-79"/>
          </a:endParaRPr>
        </a:p>
      </dsp:txBody>
      <dsp:txXfrm>
        <a:off x="871711" y="1489"/>
        <a:ext cx="5113794" cy="754728"/>
      </dsp:txXfrm>
    </dsp:sp>
    <dsp:sp modelId="{F0C33D33-E084-4AB3-9104-C55816FA3901}">
      <dsp:nvSpPr>
        <dsp:cNvPr id="0" name=""/>
        <dsp:cNvSpPr/>
      </dsp:nvSpPr>
      <dsp:spPr>
        <a:xfrm>
          <a:off x="0" y="944900"/>
          <a:ext cx="5985506" cy="754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9C4CF2-8097-4575-B57E-4487CA0653FC}">
      <dsp:nvSpPr>
        <dsp:cNvPr id="0" name=""/>
        <dsp:cNvSpPr/>
      </dsp:nvSpPr>
      <dsp:spPr>
        <a:xfrm>
          <a:off x="228305" y="1114714"/>
          <a:ext cx="415100" cy="415100"/>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6474AC-CB5B-4143-A587-CCA7C3FB10E1}">
      <dsp:nvSpPr>
        <dsp:cNvPr id="0" name=""/>
        <dsp:cNvSpPr/>
      </dsp:nvSpPr>
      <dsp:spPr>
        <a:xfrm>
          <a:off x="871711" y="944900"/>
          <a:ext cx="5113794" cy="75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5" tIns="79875" rIns="79875" bIns="79875" numCol="1" spcCol="1270" anchor="ctr" anchorCtr="0">
          <a:noAutofit/>
        </a:bodyPr>
        <a:lstStyle/>
        <a:p>
          <a:pPr marL="0" lvl="0" indent="0" algn="r" defTabSz="666750" rtl="1">
            <a:lnSpc>
              <a:spcPct val="90000"/>
            </a:lnSpc>
            <a:spcBef>
              <a:spcPct val="0"/>
            </a:spcBef>
            <a:spcAft>
              <a:spcPct val="35000"/>
            </a:spcAft>
            <a:buNone/>
          </a:pPr>
          <a:r>
            <a:rPr lang="he-IL" sz="1500" kern="1200" dirty="0">
              <a:latin typeface="Gisha" panose="020B0502040204020203" pitchFamily="34" charset="-79"/>
              <a:cs typeface="Gisha" panose="020B0502040204020203" pitchFamily="34" charset="-79"/>
            </a:rPr>
            <a:t>אנרגיות מתחדשות: הרחבת השימוש בפאנלים סולריים בסקטור ביתי, מסחרי וחקלאי.</a:t>
          </a:r>
          <a:endParaRPr lang="en-US" sz="1500" kern="1200" dirty="0">
            <a:latin typeface="Gisha" panose="020B0502040204020203" pitchFamily="34" charset="-79"/>
            <a:cs typeface="Gisha" panose="020B0502040204020203" pitchFamily="34" charset="-79"/>
          </a:endParaRPr>
        </a:p>
      </dsp:txBody>
      <dsp:txXfrm>
        <a:off x="871711" y="944900"/>
        <a:ext cx="5113794" cy="754728"/>
      </dsp:txXfrm>
    </dsp:sp>
    <dsp:sp modelId="{3EA877DC-E29F-4E0A-9625-2B02DB120DD3}">
      <dsp:nvSpPr>
        <dsp:cNvPr id="0" name=""/>
        <dsp:cNvSpPr/>
      </dsp:nvSpPr>
      <dsp:spPr>
        <a:xfrm>
          <a:off x="0" y="1888311"/>
          <a:ext cx="5985506" cy="754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27454A-B322-462A-AA5B-8BD146677CB5}">
      <dsp:nvSpPr>
        <dsp:cNvPr id="0" name=""/>
        <dsp:cNvSpPr/>
      </dsp:nvSpPr>
      <dsp:spPr>
        <a:xfrm>
          <a:off x="228305" y="2058125"/>
          <a:ext cx="415100" cy="4151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10560D-B6AA-4559-A5FD-D9BB72A68D5E}">
      <dsp:nvSpPr>
        <dsp:cNvPr id="0" name=""/>
        <dsp:cNvSpPr/>
      </dsp:nvSpPr>
      <dsp:spPr>
        <a:xfrm>
          <a:off x="871711" y="1888311"/>
          <a:ext cx="5113794" cy="75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5" tIns="79875" rIns="79875" bIns="79875" numCol="1" spcCol="1270" anchor="ctr" anchorCtr="0">
          <a:noAutofit/>
        </a:bodyPr>
        <a:lstStyle/>
        <a:p>
          <a:pPr marL="0" lvl="0" indent="0" algn="r" defTabSz="666750" rtl="1">
            <a:lnSpc>
              <a:spcPct val="90000"/>
            </a:lnSpc>
            <a:spcBef>
              <a:spcPct val="0"/>
            </a:spcBef>
            <a:spcAft>
              <a:spcPct val="35000"/>
            </a:spcAft>
            <a:buNone/>
          </a:pPr>
          <a:r>
            <a:rPr lang="he-IL" sz="1500" kern="1200" dirty="0">
              <a:latin typeface="Gisha" panose="020B0502040204020203" pitchFamily="34" charset="-79"/>
              <a:cs typeface="Gisha" panose="020B0502040204020203" pitchFamily="34" charset="-79"/>
            </a:rPr>
            <a:t>היערכות מערכת החינוך למשבר האקלים</a:t>
          </a:r>
          <a:endParaRPr lang="en-US" sz="1500" kern="1200" dirty="0">
            <a:latin typeface="Gisha" panose="020B0502040204020203" pitchFamily="34" charset="-79"/>
            <a:cs typeface="Gisha" panose="020B0502040204020203" pitchFamily="34" charset="-79"/>
          </a:endParaRPr>
        </a:p>
      </dsp:txBody>
      <dsp:txXfrm>
        <a:off x="871711" y="1888311"/>
        <a:ext cx="5113794" cy="754728"/>
      </dsp:txXfrm>
    </dsp:sp>
    <dsp:sp modelId="{526A7278-D729-489B-9C4D-6786028DEB9C}">
      <dsp:nvSpPr>
        <dsp:cNvPr id="0" name=""/>
        <dsp:cNvSpPr/>
      </dsp:nvSpPr>
      <dsp:spPr>
        <a:xfrm>
          <a:off x="0" y="2831722"/>
          <a:ext cx="5985506" cy="754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050E26-8F8E-4037-B2C9-2CD3757190D6}">
      <dsp:nvSpPr>
        <dsp:cNvPr id="0" name=""/>
        <dsp:cNvSpPr/>
      </dsp:nvSpPr>
      <dsp:spPr>
        <a:xfrm>
          <a:off x="228305" y="3001536"/>
          <a:ext cx="415100" cy="4151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8AC64B-2659-42A7-BC5C-8DC78D35AE9F}">
      <dsp:nvSpPr>
        <dsp:cNvPr id="0" name=""/>
        <dsp:cNvSpPr/>
      </dsp:nvSpPr>
      <dsp:spPr>
        <a:xfrm>
          <a:off x="871711" y="2831722"/>
          <a:ext cx="5113794" cy="75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5" tIns="79875" rIns="79875" bIns="79875" numCol="1" spcCol="1270" anchor="ctr" anchorCtr="0">
          <a:noAutofit/>
        </a:bodyPr>
        <a:lstStyle/>
        <a:p>
          <a:pPr marL="0" lvl="0" indent="0" algn="r" defTabSz="666750" rtl="1">
            <a:lnSpc>
              <a:spcPct val="90000"/>
            </a:lnSpc>
            <a:spcBef>
              <a:spcPct val="0"/>
            </a:spcBef>
            <a:spcAft>
              <a:spcPct val="35000"/>
            </a:spcAft>
            <a:buNone/>
          </a:pPr>
          <a:r>
            <a:rPr lang="he-IL" sz="1500" kern="1200" dirty="0">
              <a:latin typeface="Gisha" panose="020B0502040204020203" pitchFamily="34" charset="-79"/>
              <a:cs typeface="Gisha" panose="020B0502040204020203" pitchFamily="34" charset="-79"/>
            </a:rPr>
            <a:t>היערכות לגלי חום, בדגש שריפות חורש : יער חורשים כמוקד רגיש ויער האורנים ליד צור יצחק. </a:t>
          </a:r>
          <a:endParaRPr lang="en-US" sz="1500" kern="1200" dirty="0">
            <a:latin typeface="Gisha" panose="020B0502040204020203" pitchFamily="34" charset="-79"/>
            <a:cs typeface="Gisha" panose="020B0502040204020203" pitchFamily="34" charset="-79"/>
          </a:endParaRPr>
        </a:p>
      </dsp:txBody>
      <dsp:txXfrm>
        <a:off x="871711" y="2831722"/>
        <a:ext cx="5113794" cy="75472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FE38D9-F4BF-DE44-B86E-F4B153F1F4F1}"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9D39B-C53F-8F4B-9779-B2EDD53D4BA7}" type="slidenum">
              <a:rPr lang="en-US" smtClean="0"/>
              <a:t>‹#›</a:t>
            </a:fld>
            <a:endParaRPr lang="en-US"/>
          </a:p>
        </p:txBody>
      </p:sp>
    </p:spTree>
    <p:extLst>
      <p:ext uri="{BB962C8B-B14F-4D97-AF65-F5344CB8AC3E}">
        <p14:creationId xmlns:p14="http://schemas.microsoft.com/office/powerpoint/2010/main" val="109607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FE38D9-F4BF-DE44-B86E-F4B153F1F4F1}"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9D39B-C53F-8F4B-9779-B2EDD53D4BA7}" type="slidenum">
              <a:rPr lang="en-US" smtClean="0"/>
              <a:t>‹#›</a:t>
            </a:fld>
            <a:endParaRPr lang="en-US"/>
          </a:p>
        </p:txBody>
      </p:sp>
    </p:spTree>
    <p:extLst>
      <p:ext uri="{BB962C8B-B14F-4D97-AF65-F5344CB8AC3E}">
        <p14:creationId xmlns:p14="http://schemas.microsoft.com/office/powerpoint/2010/main" val="322598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FE38D9-F4BF-DE44-B86E-F4B153F1F4F1}"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9D39B-C53F-8F4B-9779-B2EDD53D4BA7}" type="slidenum">
              <a:rPr lang="en-US" smtClean="0"/>
              <a:t>‹#›</a:t>
            </a:fld>
            <a:endParaRPr lang="en-US"/>
          </a:p>
        </p:txBody>
      </p:sp>
    </p:spTree>
    <p:extLst>
      <p:ext uri="{BB962C8B-B14F-4D97-AF65-F5344CB8AC3E}">
        <p14:creationId xmlns:p14="http://schemas.microsoft.com/office/powerpoint/2010/main" val="163674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FE38D9-F4BF-DE44-B86E-F4B153F1F4F1}"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9D39B-C53F-8F4B-9779-B2EDD53D4BA7}" type="slidenum">
              <a:rPr lang="en-US" smtClean="0"/>
              <a:t>‹#›</a:t>
            </a:fld>
            <a:endParaRPr lang="en-US"/>
          </a:p>
        </p:txBody>
      </p:sp>
    </p:spTree>
    <p:extLst>
      <p:ext uri="{BB962C8B-B14F-4D97-AF65-F5344CB8AC3E}">
        <p14:creationId xmlns:p14="http://schemas.microsoft.com/office/powerpoint/2010/main" val="168404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FE38D9-F4BF-DE44-B86E-F4B153F1F4F1}"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9D39B-C53F-8F4B-9779-B2EDD53D4BA7}" type="slidenum">
              <a:rPr lang="en-US" smtClean="0"/>
              <a:t>‹#›</a:t>
            </a:fld>
            <a:endParaRPr lang="en-US"/>
          </a:p>
        </p:txBody>
      </p:sp>
    </p:spTree>
    <p:extLst>
      <p:ext uri="{BB962C8B-B14F-4D97-AF65-F5344CB8AC3E}">
        <p14:creationId xmlns:p14="http://schemas.microsoft.com/office/powerpoint/2010/main" val="425623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FE38D9-F4BF-DE44-B86E-F4B153F1F4F1}"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9D39B-C53F-8F4B-9779-B2EDD53D4BA7}" type="slidenum">
              <a:rPr lang="en-US" smtClean="0"/>
              <a:t>‹#›</a:t>
            </a:fld>
            <a:endParaRPr lang="en-US"/>
          </a:p>
        </p:txBody>
      </p:sp>
    </p:spTree>
    <p:extLst>
      <p:ext uri="{BB962C8B-B14F-4D97-AF65-F5344CB8AC3E}">
        <p14:creationId xmlns:p14="http://schemas.microsoft.com/office/powerpoint/2010/main" val="3663679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FE38D9-F4BF-DE44-B86E-F4B153F1F4F1}" type="datetimeFigureOut">
              <a:rPr lang="en-US" smtClean="0"/>
              <a:t>5/18/2026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9D39B-C53F-8F4B-9779-B2EDD53D4BA7}" type="slidenum">
              <a:rPr lang="en-US" smtClean="0"/>
              <a:t>‹#›</a:t>
            </a:fld>
            <a:endParaRPr lang="en-US"/>
          </a:p>
        </p:txBody>
      </p:sp>
    </p:spTree>
    <p:extLst>
      <p:ext uri="{BB962C8B-B14F-4D97-AF65-F5344CB8AC3E}">
        <p14:creationId xmlns:p14="http://schemas.microsoft.com/office/powerpoint/2010/main" val="17285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FE38D9-F4BF-DE44-B86E-F4B153F1F4F1}" type="datetimeFigureOut">
              <a:rPr lang="en-US" smtClean="0"/>
              <a:t>5/18/2026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9D39B-C53F-8F4B-9779-B2EDD53D4BA7}" type="slidenum">
              <a:rPr lang="en-US" smtClean="0"/>
              <a:t>‹#›</a:t>
            </a:fld>
            <a:endParaRPr lang="en-US"/>
          </a:p>
        </p:txBody>
      </p:sp>
    </p:spTree>
    <p:extLst>
      <p:ext uri="{BB962C8B-B14F-4D97-AF65-F5344CB8AC3E}">
        <p14:creationId xmlns:p14="http://schemas.microsoft.com/office/powerpoint/2010/main" val="227267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E38D9-F4BF-DE44-B86E-F4B153F1F4F1}" type="datetimeFigureOut">
              <a:rPr lang="en-US" smtClean="0"/>
              <a:t>5/18/2026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9D39B-C53F-8F4B-9779-B2EDD53D4BA7}" type="slidenum">
              <a:rPr lang="en-US" smtClean="0"/>
              <a:t>‹#›</a:t>
            </a:fld>
            <a:endParaRPr lang="en-US"/>
          </a:p>
        </p:txBody>
      </p:sp>
    </p:spTree>
    <p:extLst>
      <p:ext uri="{BB962C8B-B14F-4D97-AF65-F5344CB8AC3E}">
        <p14:creationId xmlns:p14="http://schemas.microsoft.com/office/powerpoint/2010/main" val="3735610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AFE38D9-F4BF-DE44-B86E-F4B153F1F4F1}"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9D39B-C53F-8F4B-9779-B2EDD53D4BA7}" type="slidenum">
              <a:rPr lang="en-US" smtClean="0"/>
              <a:t>‹#›</a:t>
            </a:fld>
            <a:endParaRPr lang="en-US"/>
          </a:p>
        </p:txBody>
      </p:sp>
    </p:spTree>
    <p:extLst>
      <p:ext uri="{BB962C8B-B14F-4D97-AF65-F5344CB8AC3E}">
        <p14:creationId xmlns:p14="http://schemas.microsoft.com/office/powerpoint/2010/main" val="284539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AFE38D9-F4BF-DE44-B86E-F4B153F1F4F1}"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9D39B-C53F-8F4B-9779-B2EDD53D4BA7}" type="slidenum">
              <a:rPr lang="en-US" smtClean="0"/>
              <a:t>‹#›</a:t>
            </a:fld>
            <a:endParaRPr lang="en-US"/>
          </a:p>
        </p:txBody>
      </p:sp>
    </p:spTree>
    <p:extLst>
      <p:ext uri="{BB962C8B-B14F-4D97-AF65-F5344CB8AC3E}">
        <p14:creationId xmlns:p14="http://schemas.microsoft.com/office/powerpoint/2010/main" val="70512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AFE38D9-F4BF-DE44-B86E-F4B153F1F4F1}" type="datetimeFigureOut">
              <a:rPr lang="en-US" smtClean="0"/>
              <a:t>5/18/2026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5E9D39B-C53F-8F4B-9779-B2EDD53D4BA7}" type="slidenum">
              <a:rPr lang="en-US" smtClean="0"/>
              <a:t>‹#›</a:t>
            </a:fld>
            <a:endParaRPr lang="en-US"/>
          </a:p>
        </p:txBody>
      </p:sp>
    </p:spTree>
    <p:extLst>
      <p:ext uri="{BB962C8B-B14F-4D97-AF65-F5344CB8AC3E}">
        <p14:creationId xmlns:p14="http://schemas.microsoft.com/office/powerpoint/2010/main" val="2392527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2">
            <a:extLst>
              <a:ext uri="{FF2B5EF4-FFF2-40B4-BE49-F238E27FC236}">
                <a16:creationId xmlns:a16="http://schemas.microsoft.com/office/drawing/2014/main" id="{F72B0303-E132-49C2-8E51-69CB2F7FDAEB}"/>
              </a:ext>
            </a:extLst>
          </p:cNvPr>
          <p:cNvPicPr>
            <a:picLocks noChangeAspect="1"/>
          </p:cNvPicPr>
          <p:nvPr/>
        </p:nvPicPr>
        <p:blipFill rotWithShape="1">
          <a:blip r:embed="rId2">
            <a:extLst>
              <a:ext uri="{28A0092B-C50C-407E-A947-70E740481C1C}">
                <a14:useLocalDpi xmlns:a14="http://schemas.microsoft.com/office/drawing/2010/main" val="0"/>
              </a:ext>
            </a:extLst>
          </a:blip>
          <a:srcRect b="30992"/>
          <a:stretch/>
        </p:blipFill>
        <p:spPr bwMode="auto">
          <a:xfrm>
            <a:off x="-10521" y="12878"/>
            <a:ext cx="916504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arallelogram 2">
            <a:extLst>
              <a:ext uri="{FF2B5EF4-FFF2-40B4-BE49-F238E27FC236}">
                <a16:creationId xmlns:a16="http://schemas.microsoft.com/office/drawing/2014/main" id="{079599AE-D0E5-2C4F-BAD5-271A67DC0EF5}"/>
              </a:ext>
            </a:extLst>
          </p:cNvPr>
          <p:cNvSpPr/>
          <p:nvPr/>
        </p:nvSpPr>
        <p:spPr>
          <a:xfrm>
            <a:off x="1141158" y="862636"/>
            <a:ext cx="6543639" cy="736375"/>
          </a:xfrm>
          <a:prstGeom prst="parallelogram">
            <a:avLst/>
          </a:prstGeom>
          <a:solidFill>
            <a:srgbClr val="0AA8DE"/>
          </a:solidFill>
          <a:ln>
            <a:solidFill>
              <a:srgbClr val="0AA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S">
              <a:solidFill>
                <a:srgbClr val="0AA8DE"/>
              </a:solidFill>
              <a:latin typeface="Almoni Neue DL 4.0 AAA" panose="00000500000000000000" pitchFamily="50" charset="-79"/>
              <a:cs typeface="+mj-cs"/>
            </a:endParaRPr>
          </a:p>
        </p:txBody>
      </p:sp>
      <p:sp>
        <p:nvSpPr>
          <p:cNvPr id="112" name="מלבן 4">
            <a:extLst>
              <a:ext uri="{FF2B5EF4-FFF2-40B4-BE49-F238E27FC236}">
                <a16:creationId xmlns:a16="http://schemas.microsoft.com/office/drawing/2014/main" id="{67159BA4-5D06-D540-ADD1-8AEEF7DBD2B9}"/>
              </a:ext>
            </a:extLst>
          </p:cNvPr>
          <p:cNvSpPr/>
          <p:nvPr/>
        </p:nvSpPr>
        <p:spPr>
          <a:xfrm>
            <a:off x="250037" y="963786"/>
            <a:ext cx="8325880" cy="1753942"/>
          </a:xfrm>
          <a:prstGeom prst="rect">
            <a:avLst/>
          </a:prstGeom>
          <a:noFill/>
          <a:ln>
            <a:noFill/>
          </a:ln>
        </p:spPr>
        <p:txBody>
          <a:bodyPr wrap="square">
            <a:spAutoFit/>
          </a:bodyPr>
          <a:lstStyle/>
          <a:p>
            <a:pPr algn="ctr" rtl="1">
              <a:lnSpc>
                <a:spcPct val="115000"/>
              </a:lnSpc>
              <a:spcBef>
                <a:spcPct val="10000"/>
              </a:spcBef>
              <a:buClr>
                <a:srgbClr val="3333FF"/>
              </a:buClr>
              <a:defRPr/>
            </a:pPr>
            <a:r>
              <a:rPr lang="he-IL" sz="2500" b="1" dirty="0">
                <a:solidFill>
                  <a:schemeClr val="bg1"/>
                </a:solidFill>
                <a:latin typeface="Almoni Neue DL 4.0 AAA" panose="00000500000000000000" pitchFamily="50" charset="-79"/>
                <a:cs typeface="Almoni Neue DL 4.0 AAA" panose="00000500000000000000" pitchFamily="50" charset="-79"/>
              </a:rPr>
              <a:t>מועצה אזורית דרום השרון – אמנת אקלים</a:t>
            </a:r>
            <a:endParaRPr lang="en-US" sz="2500" b="1" dirty="0">
              <a:solidFill>
                <a:schemeClr val="bg1"/>
              </a:solidFill>
              <a:latin typeface="Almoni Neue DL 4.0 AAA" panose="00000500000000000000" pitchFamily="50" charset="-79"/>
              <a:cs typeface="Almoni Neue DL 4.0 AAA" panose="00000500000000000000" pitchFamily="50" charset="-79"/>
            </a:endParaRPr>
          </a:p>
          <a:p>
            <a:pPr algn="ctr" rtl="1">
              <a:lnSpc>
                <a:spcPct val="115000"/>
              </a:lnSpc>
              <a:spcBef>
                <a:spcPct val="10000"/>
              </a:spcBef>
              <a:buClr>
                <a:srgbClr val="3333FF"/>
              </a:buClr>
              <a:defRPr/>
            </a:pPr>
            <a:endParaRPr lang="he-IL" sz="1100" b="1" dirty="0">
              <a:solidFill>
                <a:srgbClr val="0AA8DE"/>
              </a:solidFill>
              <a:latin typeface="Almoni Neue DL 4.0 AAA" panose="00000500000000000000" pitchFamily="50" charset="-79"/>
              <a:cs typeface="+mj-cs"/>
            </a:endParaRPr>
          </a:p>
          <a:p>
            <a:pPr algn="ctr" rtl="1">
              <a:lnSpc>
                <a:spcPct val="115000"/>
              </a:lnSpc>
              <a:spcBef>
                <a:spcPct val="10000"/>
              </a:spcBef>
              <a:buClr>
                <a:srgbClr val="3333FF"/>
              </a:buClr>
              <a:defRPr/>
            </a:pPr>
            <a:r>
              <a:rPr lang="en-US" sz="5400" b="1" dirty="0" err="1">
                <a:solidFill>
                  <a:srgbClr val="0AA8DE"/>
                </a:solidFill>
                <a:latin typeface="Almoni Neue DL 4.0 AAA" panose="00000500000000000000" pitchFamily="50" charset="-79"/>
                <a:cs typeface="+mj-cs"/>
              </a:rPr>
              <a:t>Clima</a:t>
            </a:r>
            <a:r>
              <a:rPr lang="en-US" sz="5400" b="1" dirty="0">
                <a:solidFill>
                  <a:srgbClr val="0AA8DE"/>
                </a:solidFill>
                <a:latin typeface="Almoni Neue DL 4.0 AAA" panose="00000500000000000000" pitchFamily="50" charset="-79"/>
                <a:cs typeface="+mj-cs"/>
              </a:rPr>
              <a:t>-Med</a:t>
            </a:r>
            <a:endParaRPr lang="he-IL" sz="5400" b="1" dirty="0">
              <a:solidFill>
                <a:srgbClr val="0AA8DE"/>
              </a:solidFill>
              <a:latin typeface="Almoni Neue DL 4.0 AAA" panose="00000500000000000000" pitchFamily="50" charset="-79"/>
              <a:cs typeface="+mj-cs"/>
            </a:endParaRPr>
          </a:p>
        </p:txBody>
      </p:sp>
      <p:pic>
        <p:nvPicPr>
          <p:cNvPr id="103" name="תמונה 6">
            <a:extLst>
              <a:ext uri="{FF2B5EF4-FFF2-40B4-BE49-F238E27FC236}">
                <a16:creationId xmlns:a16="http://schemas.microsoft.com/office/drawing/2014/main" id="{B4F01592-6294-FB42-A1C6-45AD136DF7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2842" y="93426"/>
            <a:ext cx="1079621" cy="107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1977CDE-6C58-0347-88C9-406A5263ADA7}"/>
              </a:ext>
            </a:extLst>
          </p:cNvPr>
          <p:cNvSpPr txBox="1"/>
          <p:nvPr/>
        </p:nvSpPr>
        <p:spPr>
          <a:xfrm>
            <a:off x="2888857" y="194209"/>
            <a:ext cx="184731" cy="369332"/>
          </a:xfrm>
          <a:prstGeom prst="rect">
            <a:avLst/>
          </a:prstGeom>
          <a:noFill/>
        </p:spPr>
        <p:txBody>
          <a:bodyPr wrap="none" rtlCol="0">
            <a:spAutoFit/>
          </a:bodyPr>
          <a:lstStyle/>
          <a:p>
            <a:endParaRPr lang="en-US" dirty="0">
              <a:latin typeface="Almoni Neue DL 4.0 AAA" panose="00000500000000000000" pitchFamily="50" charset="-79"/>
              <a:cs typeface="+mj-cs"/>
            </a:endParaRPr>
          </a:p>
        </p:txBody>
      </p:sp>
      <p:sp>
        <p:nvSpPr>
          <p:cNvPr id="2" name="מלבן 1"/>
          <p:cNvSpPr/>
          <p:nvPr/>
        </p:nvSpPr>
        <p:spPr>
          <a:xfrm>
            <a:off x="3947470" y="2584628"/>
            <a:ext cx="1249060" cy="400110"/>
          </a:xfrm>
          <a:prstGeom prst="rect">
            <a:avLst/>
          </a:prstGeom>
        </p:spPr>
        <p:txBody>
          <a:bodyPr wrap="none">
            <a:spAutoFit/>
          </a:bodyPr>
          <a:lstStyle/>
          <a:p>
            <a:r>
              <a:rPr lang="he-IL" sz="2000" b="1" dirty="0">
                <a:solidFill>
                  <a:srgbClr val="0AA8DE"/>
                </a:solidFill>
                <a:latin typeface="Arial" panose="020B0604020202020204" pitchFamily="34" charset="0"/>
                <a:cs typeface="Arial" panose="020B0604020202020204" pitchFamily="34" charset="0"/>
              </a:rPr>
              <a:t>מרץ 2021</a:t>
            </a:r>
            <a:endParaRPr lang="he-I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5542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70605E2E-D2D9-BB48-B15C-F093D06CCC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1006" y="96412"/>
            <a:ext cx="1079621" cy="107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arallelogram 3">
            <a:extLst>
              <a:ext uri="{FF2B5EF4-FFF2-40B4-BE49-F238E27FC236}">
                <a16:creationId xmlns:a16="http://schemas.microsoft.com/office/drawing/2014/main" id="{236BEE47-FB99-664A-8F24-83E4725641F7}"/>
              </a:ext>
            </a:extLst>
          </p:cNvPr>
          <p:cNvSpPr/>
          <p:nvPr/>
        </p:nvSpPr>
        <p:spPr>
          <a:xfrm>
            <a:off x="1191587" y="228486"/>
            <a:ext cx="6543639" cy="736375"/>
          </a:xfrm>
          <a:prstGeom prst="parallelogram">
            <a:avLst/>
          </a:prstGeom>
          <a:solidFill>
            <a:srgbClr val="0AA8DE"/>
          </a:solidFill>
          <a:ln>
            <a:solidFill>
              <a:srgbClr val="0AA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solidFill>
                <a:srgbClr val="0AA8DE"/>
              </a:solidFill>
              <a:latin typeface="Almoni Neue DL 4.0 AAA" panose="00000500000000000000" pitchFamily="50" charset="-79"/>
              <a:cs typeface="Almoni Neue DL 4.0 AAA" panose="00000500000000000000" pitchFamily="50" charset="-79"/>
            </a:endParaRPr>
          </a:p>
        </p:txBody>
      </p:sp>
      <p:sp>
        <p:nvSpPr>
          <p:cNvPr id="5" name="מלבן 4">
            <a:extLst>
              <a:ext uri="{FF2B5EF4-FFF2-40B4-BE49-F238E27FC236}">
                <a16:creationId xmlns:a16="http://schemas.microsoft.com/office/drawing/2014/main" id="{BD0C2A03-F1D9-BB48-BE31-56620CA6912A}"/>
              </a:ext>
            </a:extLst>
          </p:cNvPr>
          <p:cNvSpPr/>
          <p:nvPr/>
        </p:nvSpPr>
        <p:spPr>
          <a:xfrm>
            <a:off x="444500" y="336505"/>
            <a:ext cx="8325880" cy="520335"/>
          </a:xfrm>
          <a:prstGeom prst="rect">
            <a:avLst/>
          </a:prstGeom>
          <a:noFill/>
          <a:ln>
            <a:noFill/>
          </a:ln>
        </p:spPr>
        <p:txBody>
          <a:bodyPr wrap="square">
            <a:spAutoFit/>
          </a:bodyPr>
          <a:lstStyle/>
          <a:p>
            <a:pPr algn="ctr" rtl="1">
              <a:lnSpc>
                <a:spcPct val="115000"/>
              </a:lnSpc>
              <a:spcBef>
                <a:spcPct val="10000"/>
              </a:spcBef>
              <a:buClr>
                <a:srgbClr val="3333FF"/>
              </a:buClr>
              <a:defRPr/>
            </a:pPr>
            <a:r>
              <a:rPr lang="he-IL" sz="2500" b="1" dirty="0">
                <a:solidFill>
                  <a:schemeClr val="bg1"/>
                </a:solidFill>
                <a:latin typeface="Almoni Neue DL 4.0 AAA" panose="00000500000000000000" pitchFamily="50" charset="-79"/>
                <a:cs typeface="Almoni Neue DL 4.0 AAA" panose="00000500000000000000" pitchFamily="50" charset="-79"/>
              </a:rPr>
              <a:t>מה זה אמנת </a:t>
            </a:r>
            <a:r>
              <a:rPr lang="en-US" sz="2500" b="1" dirty="0" err="1">
                <a:solidFill>
                  <a:schemeClr val="bg1"/>
                </a:solidFill>
                <a:latin typeface="Almoni Neue DL 4.0 AAA" panose="00000500000000000000" pitchFamily="50" charset="-79"/>
                <a:cs typeface="Almoni Neue DL 4.0 AAA" panose="00000500000000000000" pitchFamily="50" charset="-79"/>
              </a:rPr>
              <a:t>Clima</a:t>
            </a:r>
            <a:r>
              <a:rPr lang="en-US" sz="2500" b="1" dirty="0">
                <a:solidFill>
                  <a:schemeClr val="bg1"/>
                </a:solidFill>
                <a:latin typeface="Almoni Neue DL 4.0 AAA" panose="00000500000000000000" pitchFamily="50" charset="-79"/>
                <a:cs typeface="Almoni Neue DL 4.0 AAA" panose="00000500000000000000" pitchFamily="50" charset="-79"/>
              </a:rPr>
              <a:t>-Med</a:t>
            </a:r>
          </a:p>
        </p:txBody>
      </p:sp>
      <p:sp>
        <p:nvSpPr>
          <p:cNvPr id="8" name="תיבת טקסט 7">
            <a:extLst>
              <a:ext uri="{FF2B5EF4-FFF2-40B4-BE49-F238E27FC236}">
                <a16:creationId xmlns:a16="http://schemas.microsoft.com/office/drawing/2014/main" id="{F68C4551-2520-42CA-9B68-F17A8DFD66DA}"/>
              </a:ext>
            </a:extLst>
          </p:cNvPr>
          <p:cNvSpPr txBox="1"/>
          <p:nvPr/>
        </p:nvSpPr>
        <p:spPr>
          <a:xfrm>
            <a:off x="638962" y="1284052"/>
            <a:ext cx="8131418" cy="646331"/>
          </a:xfrm>
          <a:prstGeom prst="rect">
            <a:avLst/>
          </a:prstGeom>
          <a:noFill/>
        </p:spPr>
        <p:txBody>
          <a:bodyPr wrap="square">
            <a:spAutoFit/>
          </a:bodyPr>
          <a:lstStyle/>
          <a:p>
            <a:pPr algn="r" rtl="1"/>
            <a:r>
              <a:rPr lang="he-IL" dirty="0"/>
              <a:t>אמנת </a:t>
            </a:r>
            <a:r>
              <a:rPr lang="en-US" dirty="0" err="1"/>
              <a:t>Clima</a:t>
            </a:r>
            <a:r>
              <a:rPr lang="en-US" dirty="0"/>
              <a:t>-med</a:t>
            </a:r>
            <a:r>
              <a:rPr lang="he-IL" dirty="0"/>
              <a:t> הינה מיזם שנעשה בשיתוף משרדי הממשלה והאיחוד האירופי המבקש לקדם מיזמים סביבתיים.</a:t>
            </a:r>
          </a:p>
        </p:txBody>
      </p:sp>
      <p:sp>
        <p:nvSpPr>
          <p:cNvPr id="9" name="תיבת טקסט 8">
            <a:extLst>
              <a:ext uri="{FF2B5EF4-FFF2-40B4-BE49-F238E27FC236}">
                <a16:creationId xmlns:a16="http://schemas.microsoft.com/office/drawing/2014/main" id="{5B60AAFC-B705-409F-B831-E063D139447A}"/>
              </a:ext>
            </a:extLst>
          </p:cNvPr>
          <p:cNvSpPr txBox="1"/>
          <p:nvPr/>
        </p:nvSpPr>
        <p:spPr>
          <a:xfrm>
            <a:off x="444500" y="1954376"/>
            <a:ext cx="8232277" cy="3077766"/>
          </a:xfrm>
          <a:prstGeom prst="rect">
            <a:avLst/>
          </a:prstGeom>
          <a:noFill/>
        </p:spPr>
        <p:txBody>
          <a:bodyPr wrap="square">
            <a:spAutoFit/>
          </a:bodyPr>
          <a:lstStyle/>
          <a:p>
            <a:pPr algn="r" rtl="1"/>
            <a:r>
              <a:rPr lang="he-IL" dirty="0"/>
              <a:t>מטרת ההצטרפות הינה:</a:t>
            </a:r>
          </a:p>
          <a:p>
            <a:pPr marL="285750" indent="-285750" algn="r" rtl="1">
              <a:buFont typeface="Arial" panose="020B0604020202020204" pitchFamily="34" charset="0"/>
              <a:buChar char="•"/>
            </a:pPr>
            <a:r>
              <a:rPr lang="he-IL" dirty="0"/>
              <a:t>שיפור שירותים בתחום איכות הסביבה</a:t>
            </a:r>
          </a:p>
          <a:p>
            <a:pPr marL="285750" indent="-285750" algn="r" rtl="1">
              <a:buFont typeface="Arial" panose="020B0604020202020204" pitchFamily="34" charset="0"/>
              <a:buChar char="•"/>
            </a:pPr>
            <a:r>
              <a:rPr lang="he-IL" dirty="0"/>
              <a:t>העלאת רמת איכות החיים של התושבים</a:t>
            </a:r>
          </a:p>
          <a:p>
            <a:pPr marL="285750" indent="-285750" algn="r" rtl="1">
              <a:buFont typeface="Arial" panose="020B0604020202020204" pitchFamily="34" charset="0"/>
              <a:buChar char="•"/>
            </a:pPr>
            <a:r>
              <a:rPr lang="he-IL" dirty="0"/>
              <a:t>התמודדות בצורה מיטבית ומאורגנת עם האיומים העתידיים הנובעים משינויי האקלים דוגמא לכך הינה צמצום פליטות גזי החממה, בדומה לפרויקט שמקודם בימים אלה אשר במסגרתו מותקנים גגות סולאריים על גג בניין המועצה ומבני ציבור נוספים. </a:t>
            </a:r>
          </a:p>
          <a:p>
            <a:pPr algn="r" rtl="1"/>
            <a:endParaRPr lang="he-IL" dirty="0"/>
          </a:p>
          <a:p>
            <a:pPr algn="r" rtl="1"/>
            <a:r>
              <a:rPr lang="he-IL" dirty="0"/>
              <a:t>המועצה שמה בסדר עדיפות גבוה את נושא איכות הסביבה ולרמת איכות הסביבה יש השלכה ישירה על איכות חיי התושבים ועל כן יש צורך בבקרה ומדידה על מנת לראות האם המאמצים שלנו נושאים פרי. </a:t>
            </a:r>
          </a:p>
          <a:p>
            <a:pPr algn="r" rtl="1"/>
            <a:endParaRPr lang="he-IL" sz="1400" dirty="0"/>
          </a:p>
        </p:txBody>
      </p:sp>
    </p:spTree>
    <p:extLst>
      <p:ext uri="{BB962C8B-B14F-4D97-AF65-F5344CB8AC3E}">
        <p14:creationId xmlns:p14="http://schemas.microsoft.com/office/powerpoint/2010/main" val="111383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70605E2E-D2D9-BB48-B15C-F093D06CCC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1006" y="96412"/>
            <a:ext cx="1079621" cy="107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arallelogram 3">
            <a:extLst>
              <a:ext uri="{FF2B5EF4-FFF2-40B4-BE49-F238E27FC236}">
                <a16:creationId xmlns:a16="http://schemas.microsoft.com/office/drawing/2014/main" id="{236BEE47-FB99-664A-8F24-83E4725641F7}"/>
              </a:ext>
            </a:extLst>
          </p:cNvPr>
          <p:cNvSpPr/>
          <p:nvPr/>
        </p:nvSpPr>
        <p:spPr>
          <a:xfrm>
            <a:off x="1038847" y="293325"/>
            <a:ext cx="6543639" cy="736375"/>
          </a:xfrm>
          <a:prstGeom prst="parallelogram">
            <a:avLst/>
          </a:prstGeom>
          <a:solidFill>
            <a:srgbClr val="0AA8DE"/>
          </a:solidFill>
          <a:ln>
            <a:solidFill>
              <a:srgbClr val="0AA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solidFill>
                <a:srgbClr val="0AA8DE"/>
              </a:solidFill>
              <a:latin typeface="Almoni Neue DL 4.0 AAA" panose="00000500000000000000" pitchFamily="50" charset="-79"/>
              <a:cs typeface="Almoni Neue DL 4.0 AAA" panose="00000500000000000000" pitchFamily="50" charset="-79"/>
            </a:endParaRPr>
          </a:p>
        </p:txBody>
      </p:sp>
      <p:sp>
        <p:nvSpPr>
          <p:cNvPr id="5" name="מלבן 4">
            <a:extLst>
              <a:ext uri="{FF2B5EF4-FFF2-40B4-BE49-F238E27FC236}">
                <a16:creationId xmlns:a16="http://schemas.microsoft.com/office/drawing/2014/main" id="{BD0C2A03-F1D9-BB48-BE31-56620CA6912A}"/>
              </a:ext>
            </a:extLst>
          </p:cNvPr>
          <p:cNvSpPr/>
          <p:nvPr/>
        </p:nvSpPr>
        <p:spPr>
          <a:xfrm>
            <a:off x="3037160" y="341753"/>
            <a:ext cx="3235933" cy="520335"/>
          </a:xfrm>
          <a:prstGeom prst="rect">
            <a:avLst/>
          </a:prstGeom>
          <a:noFill/>
          <a:ln>
            <a:noFill/>
          </a:ln>
        </p:spPr>
        <p:txBody>
          <a:bodyPr wrap="square">
            <a:spAutoFit/>
          </a:bodyPr>
          <a:lstStyle/>
          <a:p>
            <a:pPr algn="ctr" rtl="1">
              <a:lnSpc>
                <a:spcPct val="115000"/>
              </a:lnSpc>
              <a:spcBef>
                <a:spcPct val="10000"/>
              </a:spcBef>
              <a:buClr>
                <a:srgbClr val="3333FF"/>
              </a:buClr>
              <a:defRPr/>
            </a:pPr>
            <a:r>
              <a:rPr lang="he-IL" sz="2500" b="1" dirty="0">
                <a:solidFill>
                  <a:schemeClr val="bg1"/>
                </a:solidFill>
                <a:latin typeface="Almoni Neue DL 4.0 AAA" panose="00000500000000000000" pitchFamily="50" charset="-79"/>
                <a:cs typeface="Almoni Neue DL 4.0 AAA" panose="00000500000000000000" pitchFamily="50" charset="-79"/>
              </a:rPr>
              <a:t>על מה חותמים?</a:t>
            </a:r>
            <a:endParaRPr lang="en-US" sz="2500" b="1" dirty="0">
              <a:solidFill>
                <a:schemeClr val="bg1"/>
              </a:solidFill>
              <a:latin typeface="Almoni Neue DL 4.0 AAA" panose="00000500000000000000" pitchFamily="50" charset="-79"/>
              <a:cs typeface="Almoni Neue DL 4.0 AAA" panose="00000500000000000000" pitchFamily="50" charset="-79"/>
            </a:endParaRPr>
          </a:p>
        </p:txBody>
      </p:sp>
      <p:sp>
        <p:nvSpPr>
          <p:cNvPr id="9" name="תיבת טקסט 8">
            <a:extLst>
              <a:ext uri="{FF2B5EF4-FFF2-40B4-BE49-F238E27FC236}">
                <a16:creationId xmlns:a16="http://schemas.microsoft.com/office/drawing/2014/main" id="{5B60AAFC-B705-409F-B831-E063D139447A}"/>
              </a:ext>
            </a:extLst>
          </p:cNvPr>
          <p:cNvSpPr txBox="1"/>
          <p:nvPr/>
        </p:nvSpPr>
        <p:spPr>
          <a:xfrm>
            <a:off x="387878" y="1411437"/>
            <a:ext cx="8232277" cy="2092881"/>
          </a:xfrm>
          <a:prstGeom prst="rect">
            <a:avLst/>
          </a:prstGeom>
          <a:noFill/>
        </p:spPr>
        <p:txBody>
          <a:bodyPr wrap="square">
            <a:spAutoFit/>
          </a:bodyPr>
          <a:lstStyle/>
          <a:p>
            <a:pPr algn="r" rtl="1"/>
            <a:r>
              <a:rPr lang="he-IL" sz="1400" dirty="0"/>
              <a:t>מבקשת את אישור המליאה להצטרפות הרשות לברית ראשי הרשויות לאקלים ואנרגיה באזור הים התיכון על פי האמנה:</a:t>
            </a:r>
          </a:p>
          <a:p>
            <a:pPr algn="r" rtl="1"/>
            <a:endParaRPr lang="he-IL" sz="1400" dirty="0"/>
          </a:p>
          <a:p>
            <a:pPr algn="r" rtl="1"/>
            <a:r>
              <a:rPr lang="he-IL" sz="1400" dirty="0"/>
              <a:t>מטרת הרשות היא לאמנה היא לשפר את השירותים, להעלות את איכות החיים של התושבים ולהתמודד בצורה מיטבית עם האיומים העתידיים הנובעים משינויי האקלים:</a:t>
            </a:r>
          </a:p>
          <a:p>
            <a:pPr algn="r" rtl="1"/>
            <a:endParaRPr lang="he-IL" dirty="0"/>
          </a:p>
          <a:p>
            <a:pPr marL="342900" indent="-342900" algn="r" rtl="1">
              <a:buFont typeface="+mj-cs"/>
              <a:buAutoNum type="hebrew2Minus"/>
            </a:pPr>
            <a:r>
              <a:rPr lang="he-IL" sz="1400" dirty="0"/>
              <a:t>צמצום פליטת גזי חממה</a:t>
            </a:r>
          </a:p>
          <a:p>
            <a:pPr marL="342900" indent="-342900" algn="r" rtl="1">
              <a:buFont typeface="+mj-cs"/>
              <a:buAutoNum type="hebrew2Minus"/>
            </a:pPr>
            <a:r>
              <a:rPr lang="he-IL" sz="1400" dirty="0"/>
              <a:t>היערכות להשפעות משבר האקלים</a:t>
            </a:r>
          </a:p>
          <a:p>
            <a:pPr marL="342900" indent="-342900" algn="r" rtl="1">
              <a:buFont typeface="+mj-cs"/>
              <a:buAutoNum type="hebrew2Minus"/>
            </a:pPr>
            <a:r>
              <a:rPr lang="he-IL" sz="1400" dirty="0"/>
              <a:t>הגברת הגישה לאנרגיות מתחדשות</a:t>
            </a:r>
          </a:p>
          <a:p>
            <a:pPr marL="342900" indent="-342900" algn="r" rtl="1">
              <a:buFont typeface="+mj-cs"/>
              <a:buAutoNum type="hebrew2Minus"/>
            </a:pPr>
            <a:r>
              <a:rPr lang="he-IL" sz="1400" dirty="0"/>
              <a:t>מעקב אחר התקדמות להשגת היעדים </a:t>
            </a:r>
          </a:p>
        </p:txBody>
      </p:sp>
      <p:grpSp>
        <p:nvGrpSpPr>
          <p:cNvPr id="3" name="קבוצה 2">
            <a:extLst>
              <a:ext uri="{FF2B5EF4-FFF2-40B4-BE49-F238E27FC236}">
                <a16:creationId xmlns:a16="http://schemas.microsoft.com/office/drawing/2014/main" id="{AA378BE2-AF3C-4AA1-946B-BC8BE5DC5641}"/>
              </a:ext>
            </a:extLst>
          </p:cNvPr>
          <p:cNvGrpSpPr/>
          <p:nvPr/>
        </p:nvGrpSpPr>
        <p:grpSpPr>
          <a:xfrm>
            <a:off x="102310" y="2672862"/>
            <a:ext cx="5205047" cy="2177313"/>
            <a:chOff x="269222" y="2757571"/>
            <a:chExt cx="3196547" cy="2214862"/>
          </a:xfrm>
        </p:grpSpPr>
        <p:sp>
          <p:nvSpPr>
            <p:cNvPr id="10" name="TextBox 4">
              <a:extLst>
                <a:ext uri="{FF2B5EF4-FFF2-40B4-BE49-F238E27FC236}">
                  <a16:creationId xmlns:a16="http://schemas.microsoft.com/office/drawing/2014/main" id="{2DF5E5B8-38BE-47AE-97D1-52E4C95C0854}"/>
                </a:ext>
              </a:extLst>
            </p:cNvPr>
            <p:cNvSpPr txBox="1"/>
            <p:nvPr/>
          </p:nvSpPr>
          <p:spPr>
            <a:xfrm>
              <a:off x="316346" y="2872460"/>
              <a:ext cx="3091061" cy="2066356"/>
            </a:xfrm>
            <a:prstGeom prst="rect">
              <a:avLst/>
            </a:prstGeom>
            <a:noFill/>
            <a:ln>
              <a:noFill/>
            </a:ln>
          </p:spPr>
          <p:txBody>
            <a:bodyPr wrap="square" rtlCol="0">
              <a:spAutoFit/>
            </a:bodyPr>
            <a:lstStyle/>
            <a:p>
              <a:pPr algn="just" rtl="1"/>
              <a:r>
                <a:rPr lang="he-IL" sz="1400" dirty="0"/>
                <a:t>לאמנה שותפים כ- 10,500 רשויות מקומיות מכל העולם.</a:t>
              </a:r>
              <a:endParaRPr lang="en-US" sz="1400" dirty="0"/>
            </a:p>
            <a:p>
              <a:pPr algn="just" rtl="1"/>
              <a:endParaRPr lang="he-IL" sz="1400" dirty="0"/>
            </a:p>
            <a:p>
              <a:pPr algn="just" rtl="1"/>
              <a:r>
                <a:rPr lang="he-IL" sz="1400" dirty="0"/>
                <a:t>138 מדינות</a:t>
              </a:r>
            </a:p>
            <a:p>
              <a:pPr algn="just" rtl="1"/>
              <a:endParaRPr lang="en-US" sz="1400" dirty="0"/>
            </a:p>
            <a:p>
              <a:pPr algn="just" rtl="1"/>
              <a:r>
                <a:rPr lang="he-IL" sz="1400" dirty="0"/>
                <a:t>973 מיליון איש</a:t>
              </a:r>
            </a:p>
            <a:p>
              <a:pPr algn="just" rtl="1"/>
              <a:endParaRPr lang="he-IL" sz="1400" dirty="0"/>
            </a:p>
            <a:p>
              <a:pPr algn="just" rtl="1"/>
              <a:endParaRPr lang="en-US" sz="1400" dirty="0"/>
            </a:p>
            <a:p>
              <a:pPr algn="just" rtl="1"/>
              <a:endParaRPr lang="he-IL" sz="1400" dirty="0"/>
            </a:p>
            <a:p>
              <a:pPr algn="ctr" rtl="1"/>
              <a:r>
                <a:rPr lang="he-IL" sz="1400" dirty="0"/>
                <a:t>למעשה ישראל התחייבה בהסכם פריז ליעדים מספריים</a:t>
              </a:r>
              <a:endParaRPr lang="he-IL" sz="1100" dirty="0">
                <a:latin typeface="Gisha" panose="020B0502040204020203" pitchFamily="34" charset="-79"/>
                <a:cs typeface="Gisha" panose="020B0502040204020203" pitchFamily="34" charset="-79"/>
              </a:endParaRPr>
            </a:p>
          </p:txBody>
        </p:sp>
        <p:pic>
          <p:nvPicPr>
            <p:cNvPr id="11" name="Content Placeholder 3">
              <a:extLst>
                <a:ext uri="{FF2B5EF4-FFF2-40B4-BE49-F238E27FC236}">
                  <a16:creationId xmlns:a16="http://schemas.microsoft.com/office/drawing/2014/main" id="{9D0EC685-FE76-4BA7-B74E-B6C3191183B7}"/>
                </a:ext>
              </a:extLst>
            </p:cNvPr>
            <p:cNvPicPr>
              <a:picLocks noChangeAspect="1"/>
            </p:cNvPicPr>
            <p:nvPr/>
          </p:nvPicPr>
          <p:blipFill>
            <a:blip r:embed="rId3"/>
            <a:stretch>
              <a:fillRect/>
            </a:stretch>
          </p:blipFill>
          <p:spPr>
            <a:xfrm>
              <a:off x="701522" y="3293506"/>
              <a:ext cx="1442147" cy="1082639"/>
            </a:xfrm>
            <a:prstGeom prst="rect">
              <a:avLst/>
            </a:prstGeom>
            <a:ln>
              <a:noFill/>
            </a:ln>
            <a:effectLst>
              <a:softEdge rad="112500"/>
            </a:effectLst>
          </p:spPr>
        </p:pic>
        <p:sp>
          <p:nvSpPr>
            <p:cNvPr id="2" name="מלבן 1">
              <a:extLst>
                <a:ext uri="{FF2B5EF4-FFF2-40B4-BE49-F238E27FC236}">
                  <a16:creationId xmlns:a16="http://schemas.microsoft.com/office/drawing/2014/main" id="{F38B7B84-BFBA-4004-BF96-25EB33E3A722}"/>
                </a:ext>
              </a:extLst>
            </p:cNvPr>
            <p:cNvSpPr/>
            <p:nvPr/>
          </p:nvSpPr>
          <p:spPr>
            <a:xfrm>
              <a:off x="269222" y="2757571"/>
              <a:ext cx="3196547" cy="22148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590058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018A1-DE99-8683-062E-7A748CDEFDB1}"/>
            </a:ext>
          </a:extLst>
        </p:cNvPr>
        <p:cNvGrpSpPr/>
        <p:nvPr/>
      </p:nvGrpSpPr>
      <p:grpSpPr>
        <a:xfrm>
          <a:off x="0" y="0"/>
          <a:ext cx="0" cy="0"/>
          <a:chOff x="0" y="0"/>
          <a:chExt cx="0" cy="0"/>
        </a:xfrm>
      </p:grpSpPr>
      <p:pic>
        <p:nvPicPr>
          <p:cNvPr id="7" name="תמונה 6">
            <a:extLst>
              <a:ext uri="{FF2B5EF4-FFF2-40B4-BE49-F238E27FC236}">
                <a16:creationId xmlns:a16="http://schemas.microsoft.com/office/drawing/2014/main" id="{7DCE29D7-0FF3-37AA-2C2F-A4C23E7076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1006" y="96412"/>
            <a:ext cx="1079621" cy="107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arallelogram 3">
            <a:extLst>
              <a:ext uri="{FF2B5EF4-FFF2-40B4-BE49-F238E27FC236}">
                <a16:creationId xmlns:a16="http://schemas.microsoft.com/office/drawing/2014/main" id="{540751F8-5AFC-6E28-D15F-612F4A4E5E1C}"/>
              </a:ext>
            </a:extLst>
          </p:cNvPr>
          <p:cNvSpPr/>
          <p:nvPr/>
        </p:nvSpPr>
        <p:spPr>
          <a:xfrm>
            <a:off x="1038847" y="293325"/>
            <a:ext cx="6543639" cy="736375"/>
          </a:xfrm>
          <a:prstGeom prst="parallelogram">
            <a:avLst/>
          </a:prstGeom>
          <a:solidFill>
            <a:srgbClr val="0AA8DE"/>
          </a:solidFill>
          <a:ln>
            <a:solidFill>
              <a:srgbClr val="0AA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solidFill>
                <a:srgbClr val="0AA8DE"/>
              </a:solidFill>
              <a:latin typeface="Almoni Neue DL 4.0 AAA" panose="00000500000000000000" pitchFamily="50" charset="-79"/>
              <a:cs typeface="Almoni Neue DL 4.0 AAA" panose="00000500000000000000" pitchFamily="50" charset="-79"/>
            </a:endParaRPr>
          </a:p>
        </p:txBody>
      </p:sp>
      <p:sp>
        <p:nvSpPr>
          <p:cNvPr id="5" name="מלבן 4">
            <a:extLst>
              <a:ext uri="{FF2B5EF4-FFF2-40B4-BE49-F238E27FC236}">
                <a16:creationId xmlns:a16="http://schemas.microsoft.com/office/drawing/2014/main" id="{B07C8A17-9A72-BA76-39A5-A3F2822F0203}"/>
              </a:ext>
            </a:extLst>
          </p:cNvPr>
          <p:cNvSpPr/>
          <p:nvPr/>
        </p:nvSpPr>
        <p:spPr>
          <a:xfrm>
            <a:off x="3037160" y="341753"/>
            <a:ext cx="3235933" cy="520335"/>
          </a:xfrm>
          <a:prstGeom prst="rect">
            <a:avLst/>
          </a:prstGeom>
          <a:noFill/>
          <a:ln>
            <a:noFill/>
          </a:ln>
        </p:spPr>
        <p:txBody>
          <a:bodyPr wrap="square">
            <a:spAutoFit/>
          </a:bodyPr>
          <a:lstStyle/>
          <a:p>
            <a:pPr algn="ctr" rtl="1">
              <a:lnSpc>
                <a:spcPct val="115000"/>
              </a:lnSpc>
              <a:spcBef>
                <a:spcPct val="10000"/>
              </a:spcBef>
              <a:buClr>
                <a:srgbClr val="3333FF"/>
              </a:buClr>
              <a:defRPr/>
            </a:pPr>
            <a:r>
              <a:rPr lang="he-IL" sz="2500" b="1" dirty="0">
                <a:solidFill>
                  <a:schemeClr val="bg1"/>
                </a:solidFill>
                <a:latin typeface="Almoni Neue DL 4.0 AAA" panose="00000500000000000000" pitchFamily="50" charset="-79"/>
                <a:cs typeface="Almoni Neue DL 4.0 AAA" panose="00000500000000000000" pitchFamily="50" charset="-79"/>
              </a:rPr>
              <a:t>על מה חותמים?</a:t>
            </a:r>
            <a:endParaRPr lang="en-US" sz="2500" b="1" dirty="0">
              <a:solidFill>
                <a:schemeClr val="bg1"/>
              </a:solidFill>
              <a:latin typeface="Almoni Neue DL 4.0 AAA" panose="00000500000000000000" pitchFamily="50" charset="-79"/>
              <a:cs typeface="Almoni Neue DL 4.0 AAA" panose="00000500000000000000" pitchFamily="50" charset="-79"/>
            </a:endParaRPr>
          </a:p>
        </p:txBody>
      </p:sp>
      <p:pic>
        <p:nvPicPr>
          <p:cNvPr id="11" name="Content Placeholder 3">
            <a:extLst>
              <a:ext uri="{FF2B5EF4-FFF2-40B4-BE49-F238E27FC236}">
                <a16:creationId xmlns:a16="http://schemas.microsoft.com/office/drawing/2014/main" id="{FE403531-8C1A-7CE1-7396-67D82679ED82}"/>
              </a:ext>
            </a:extLst>
          </p:cNvPr>
          <p:cNvPicPr>
            <a:picLocks noChangeAspect="1"/>
          </p:cNvPicPr>
          <p:nvPr/>
        </p:nvPicPr>
        <p:blipFill>
          <a:blip r:embed="rId3"/>
          <a:stretch>
            <a:fillRect/>
          </a:stretch>
        </p:blipFill>
        <p:spPr>
          <a:xfrm>
            <a:off x="200932" y="3888732"/>
            <a:ext cx="2348298" cy="1064285"/>
          </a:xfrm>
          <a:prstGeom prst="rect">
            <a:avLst/>
          </a:prstGeom>
          <a:ln>
            <a:noFill/>
          </a:ln>
          <a:effectLst>
            <a:softEdge rad="112500"/>
          </a:effectLst>
        </p:spPr>
      </p:pic>
      <p:pic>
        <p:nvPicPr>
          <p:cNvPr id="6" name="Picture 6" descr="A group of people posing for a photo&#10;&#10;Description automatically generated">
            <a:extLst>
              <a:ext uri="{FF2B5EF4-FFF2-40B4-BE49-F238E27FC236}">
                <a16:creationId xmlns:a16="http://schemas.microsoft.com/office/drawing/2014/main" id="{97B4AB5A-33DD-4278-8EF8-EC000419DC67}"/>
              </a:ext>
            </a:extLst>
          </p:cNvPr>
          <p:cNvPicPr>
            <a:picLocks noChangeAspect="1"/>
          </p:cNvPicPr>
          <p:nvPr/>
        </p:nvPicPr>
        <p:blipFill rotWithShape="1">
          <a:blip r:embed="rId4">
            <a:extLst>
              <a:ext uri="{28A0092B-C50C-407E-A947-70E740481C1C}">
                <a14:useLocalDpi xmlns:a14="http://schemas.microsoft.com/office/drawing/2010/main" val="0"/>
              </a:ext>
            </a:extLst>
          </a:blip>
          <a:srcRect t="16459" r="2" b="16461"/>
          <a:stretch/>
        </p:blipFill>
        <p:spPr>
          <a:xfrm>
            <a:off x="784744" y="1463293"/>
            <a:ext cx="5034730" cy="2216913"/>
          </a:xfrm>
          <a:prstGeom prst="rect">
            <a:avLst/>
          </a:prstGeom>
        </p:spPr>
      </p:pic>
      <p:pic>
        <p:nvPicPr>
          <p:cNvPr id="8" name="תמונה 7">
            <a:extLst>
              <a:ext uri="{FF2B5EF4-FFF2-40B4-BE49-F238E27FC236}">
                <a16:creationId xmlns:a16="http://schemas.microsoft.com/office/drawing/2014/main" id="{1105CD4B-1B2D-532D-6C1D-E1B63AF67B1A}"/>
              </a:ext>
            </a:extLst>
          </p:cNvPr>
          <p:cNvPicPr>
            <a:picLocks noChangeAspect="1"/>
          </p:cNvPicPr>
          <p:nvPr/>
        </p:nvPicPr>
        <p:blipFill>
          <a:blip r:embed="rId5"/>
          <a:stretch>
            <a:fillRect/>
          </a:stretch>
        </p:blipFill>
        <p:spPr>
          <a:xfrm>
            <a:off x="6339634" y="1156231"/>
            <a:ext cx="2485704" cy="3728556"/>
          </a:xfrm>
          <a:prstGeom prst="rect">
            <a:avLst/>
          </a:prstGeom>
        </p:spPr>
      </p:pic>
    </p:spTree>
    <p:extLst>
      <p:ext uri="{BB962C8B-B14F-4D97-AF65-F5344CB8AC3E}">
        <p14:creationId xmlns:p14="http://schemas.microsoft.com/office/powerpoint/2010/main" val="411999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31EBA-0F2E-FC37-8A40-CF8F7EE0A80E}"/>
            </a:ext>
          </a:extLst>
        </p:cNvPr>
        <p:cNvGrpSpPr/>
        <p:nvPr/>
      </p:nvGrpSpPr>
      <p:grpSpPr>
        <a:xfrm>
          <a:off x="0" y="0"/>
          <a:ext cx="0" cy="0"/>
          <a:chOff x="0" y="0"/>
          <a:chExt cx="0" cy="0"/>
        </a:xfrm>
      </p:grpSpPr>
      <p:pic>
        <p:nvPicPr>
          <p:cNvPr id="7" name="תמונה 6">
            <a:extLst>
              <a:ext uri="{FF2B5EF4-FFF2-40B4-BE49-F238E27FC236}">
                <a16:creationId xmlns:a16="http://schemas.microsoft.com/office/drawing/2014/main" id="{24E880B5-635D-FE9B-C73E-36EB8A4AE8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1006" y="96412"/>
            <a:ext cx="1079621" cy="107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arallelogram 3">
            <a:extLst>
              <a:ext uri="{FF2B5EF4-FFF2-40B4-BE49-F238E27FC236}">
                <a16:creationId xmlns:a16="http://schemas.microsoft.com/office/drawing/2014/main" id="{D486DCD3-D459-A727-1D3B-CFCBF22C03D0}"/>
              </a:ext>
            </a:extLst>
          </p:cNvPr>
          <p:cNvSpPr/>
          <p:nvPr/>
        </p:nvSpPr>
        <p:spPr>
          <a:xfrm>
            <a:off x="1038847" y="293325"/>
            <a:ext cx="6543639" cy="736375"/>
          </a:xfrm>
          <a:prstGeom prst="parallelogram">
            <a:avLst/>
          </a:prstGeom>
          <a:solidFill>
            <a:srgbClr val="0AA8DE"/>
          </a:solidFill>
          <a:ln>
            <a:solidFill>
              <a:srgbClr val="0AA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solidFill>
                <a:srgbClr val="0AA8DE"/>
              </a:solidFill>
              <a:latin typeface="Almoni Neue DL 4.0 AAA" panose="00000500000000000000" pitchFamily="50" charset="-79"/>
              <a:cs typeface="Almoni Neue DL 4.0 AAA" panose="00000500000000000000" pitchFamily="50" charset="-79"/>
            </a:endParaRPr>
          </a:p>
        </p:txBody>
      </p:sp>
      <p:sp>
        <p:nvSpPr>
          <p:cNvPr id="5" name="מלבן 4">
            <a:extLst>
              <a:ext uri="{FF2B5EF4-FFF2-40B4-BE49-F238E27FC236}">
                <a16:creationId xmlns:a16="http://schemas.microsoft.com/office/drawing/2014/main" id="{F19A3F70-55BB-8C8F-4515-136857CFB881}"/>
              </a:ext>
            </a:extLst>
          </p:cNvPr>
          <p:cNvSpPr/>
          <p:nvPr/>
        </p:nvSpPr>
        <p:spPr>
          <a:xfrm>
            <a:off x="3037160" y="341753"/>
            <a:ext cx="3235933" cy="520335"/>
          </a:xfrm>
          <a:prstGeom prst="rect">
            <a:avLst/>
          </a:prstGeom>
          <a:noFill/>
          <a:ln>
            <a:noFill/>
          </a:ln>
        </p:spPr>
        <p:txBody>
          <a:bodyPr wrap="square">
            <a:spAutoFit/>
          </a:bodyPr>
          <a:lstStyle/>
          <a:p>
            <a:pPr algn="ctr" rtl="1">
              <a:lnSpc>
                <a:spcPct val="115000"/>
              </a:lnSpc>
              <a:spcBef>
                <a:spcPct val="10000"/>
              </a:spcBef>
              <a:buClr>
                <a:srgbClr val="3333FF"/>
              </a:buClr>
              <a:defRPr/>
            </a:pPr>
            <a:r>
              <a:rPr lang="he-IL" sz="2500" b="1" dirty="0">
                <a:solidFill>
                  <a:schemeClr val="bg1"/>
                </a:solidFill>
                <a:latin typeface="Almoni Neue DL 4.0 AAA" panose="00000500000000000000" pitchFamily="50" charset="-79"/>
                <a:cs typeface="Almoni Neue DL 4.0 AAA" panose="00000500000000000000" pitchFamily="50" charset="-79"/>
              </a:rPr>
              <a:t>צוות היגוי רשותי ואזורי</a:t>
            </a:r>
            <a:endParaRPr lang="en-US" sz="2500" b="1" dirty="0">
              <a:solidFill>
                <a:schemeClr val="bg1"/>
              </a:solidFill>
              <a:latin typeface="Almoni Neue DL 4.0 AAA" panose="00000500000000000000" pitchFamily="50" charset="-79"/>
              <a:cs typeface="Almoni Neue DL 4.0 AAA" panose="00000500000000000000" pitchFamily="50" charset="-79"/>
            </a:endParaRPr>
          </a:p>
        </p:txBody>
      </p:sp>
      <p:pic>
        <p:nvPicPr>
          <p:cNvPr id="3" name="Picture 2">
            <a:extLst>
              <a:ext uri="{FF2B5EF4-FFF2-40B4-BE49-F238E27FC236}">
                <a16:creationId xmlns:a16="http://schemas.microsoft.com/office/drawing/2014/main" id="{BAC72FC5-E645-ED91-28B9-5F5D5ADDDD94}"/>
              </a:ext>
            </a:extLst>
          </p:cNvPr>
          <p:cNvPicPr>
            <a:picLocks noChangeAspect="1"/>
          </p:cNvPicPr>
          <p:nvPr/>
        </p:nvPicPr>
        <p:blipFill>
          <a:blip r:embed="rId3"/>
          <a:stretch>
            <a:fillRect/>
          </a:stretch>
        </p:blipFill>
        <p:spPr>
          <a:xfrm>
            <a:off x="1516449" y="1276109"/>
            <a:ext cx="6277354" cy="3525638"/>
          </a:xfrm>
          <a:prstGeom prst="rect">
            <a:avLst/>
          </a:prstGeom>
        </p:spPr>
      </p:pic>
    </p:spTree>
    <p:extLst>
      <p:ext uri="{BB962C8B-B14F-4D97-AF65-F5344CB8AC3E}">
        <p14:creationId xmlns:p14="http://schemas.microsoft.com/office/powerpoint/2010/main" val="594840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32800-94D8-9311-6771-DF07068CA8A2}"/>
            </a:ext>
          </a:extLst>
        </p:cNvPr>
        <p:cNvGrpSpPr/>
        <p:nvPr/>
      </p:nvGrpSpPr>
      <p:grpSpPr>
        <a:xfrm>
          <a:off x="0" y="0"/>
          <a:ext cx="0" cy="0"/>
          <a:chOff x="0" y="0"/>
          <a:chExt cx="0" cy="0"/>
        </a:xfrm>
      </p:grpSpPr>
      <p:pic>
        <p:nvPicPr>
          <p:cNvPr id="7" name="תמונה 6">
            <a:extLst>
              <a:ext uri="{FF2B5EF4-FFF2-40B4-BE49-F238E27FC236}">
                <a16:creationId xmlns:a16="http://schemas.microsoft.com/office/drawing/2014/main" id="{5EE1F7FF-79A8-377A-AED8-5715C27278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1006" y="96412"/>
            <a:ext cx="1079621" cy="107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arallelogram 3">
            <a:extLst>
              <a:ext uri="{FF2B5EF4-FFF2-40B4-BE49-F238E27FC236}">
                <a16:creationId xmlns:a16="http://schemas.microsoft.com/office/drawing/2014/main" id="{06C4EF2D-249D-5DAF-1050-4E76B6466625}"/>
              </a:ext>
            </a:extLst>
          </p:cNvPr>
          <p:cNvSpPr/>
          <p:nvPr/>
        </p:nvSpPr>
        <p:spPr>
          <a:xfrm>
            <a:off x="1038847" y="293325"/>
            <a:ext cx="6543639" cy="736375"/>
          </a:xfrm>
          <a:prstGeom prst="parallelogram">
            <a:avLst/>
          </a:prstGeom>
          <a:solidFill>
            <a:srgbClr val="0AA8DE"/>
          </a:solidFill>
          <a:ln>
            <a:solidFill>
              <a:srgbClr val="0AA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solidFill>
                <a:srgbClr val="0AA8DE"/>
              </a:solidFill>
              <a:latin typeface="Almoni Neue DL 4.0 AAA" panose="00000500000000000000" pitchFamily="50" charset="-79"/>
              <a:cs typeface="Almoni Neue DL 4.0 AAA" panose="00000500000000000000" pitchFamily="50" charset="-79"/>
            </a:endParaRPr>
          </a:p>
        </p:txBody>
      </p:sp>
      <p:sp>
        <p:nvSpPr>
          <p:cNvPr id="5" name="מלבן 4">
            <a:extLst>
              <a:ext uri="{FF2B5EF4-FFF2-40B4-BE49-F238E27FC236}">
                <a16:creationId xmlns:a16="http://schemas.microsoft.com/office/drawing/2014/main" id="{DF6717B3-1E42-9A99-4C32-A413EFCCCB39}"/>
              </a:ext>
            </a:extLst>
          </p:cNvPr>
          <p:cNvSpPr/>
          <p:nvPr/>
        </p:nvSpPr>
        <p:spPr>
          <a:xfrm>
            <a:off x="3037160" y="341753"/>
            <a:ext cx="3235933" cy="520335"/>
          </a:xfrm>
          <a:prstGeom prst="rect">
            <a:avLst/>
          </a:prstGeom>
          <a:noFill/>
          <a:ln>
            <a:noFill/>
          </a:ln>
        </p:spPr>
        <p:txBody>
          <a:bodyPr wrap="square">
            <a:spAutoFit/>
          </a:bodyPr>
          <a:lstStyle/>
          <a:p>
            <a:pPr algn="ctr" rtl="1">
              <a:lnSpc>
                <a:spcPct val="115000"/>
              </a:lnSpc>
              <a:spcBef>
                <a:spcPct val="10000"/>
              </a:spcBef>
              <a:buClr>
                <a:srgbClr val="3333FF"/>
              </a:buClr>
              <a:defRPr/>
            </a:pPr>
            <a:r>
              <a:rPr lang="he-IL" sz="2500" b="1" dirty="0">
                <a:solidFill>
                  <a:schemeClr val="bg1"/>
                </a:solidFill>
                <a:latin typeface="Almoni Neue DL 4.0 AAA" panose="00000500000000000000" pitchFamily="50" charset="-79"/>
                <a:cs typeface="Almoni Neue DL 4.0 AAA" panose="00000500000000000000" pitchFamily="50" charset="-79"/>
              </a:rPr>
              <a:t>מוקדי עבודה </a:t>
            </a:r>
            <a:r>
              <a:rPr lang="he-IL" sz="2500" b="1" dirty="0" err="1">
                <a:solidFill>
                  <a:schemeClr val="bg1"/>
                </a:solidFill>
                <a:latin typeface="Almoni Neue DL 4.0 AAA" panose="00000500000000000000" pitchFamily="50" charset="-79"/>
                <a:cs typeface="Almoni Neue DL 4.0 AAA" panose="00000500000000000000" pitchFamily="50" charset="-79"/>
              </a:rPr>
              <a:t>רשותיים</a:t>
            </a:r>
            <a:endParaRPr lang="en-US" sz="2500" b="1" dirty="0">
              <a:solidFill>
                <a:schemeClr val="bg1"/>
              </a:solidFill>
              <a:latin typeface="Almoni Neue DL 4.0 AAA" panose="00000500000000000000" pitchFamily="50" charset="-79"/>
              <a:cs typeface="Almoni Neue DL 4.0 AAA" panose="00000500000000000000" pitchFamily="50" charset="-79"/>
            </a:endParaRPr>
          </a:p>
        </p:txBody>
      </p:sp>
      <p:graphicFrame>
        <p:nvGraphicFramePr>
          <p:cNvPr id="2" name="Content Placeholder 2">
            <a:extLst>
              <a:ext uri="{FF2B5EF4-FFF2-40B4-BE49-F238E27FC236}">
                <a16:creationId xmlns:a16="http://schemas.microsoft.com/office/drawing/2014/main" id="{5762D30F-2F93-1CA4-1E79-99F7FC53BCB8}"/>
              </a:ext>
            </a:extLst>
          </p:cNvPr>
          <p:cNvGraphicFramePr>
            <a:graphicFrameLocks/>
          </p:cNvGraphicFramePr>
          <p:nvPr>
            <p:extLst>
              <p:ext uri="{D42A27DB-BD31-4B8C-83A1-F6EECF244321}">
                <p14:modId xmlns:p14="http://schemas.microsoft.com/office/powerpoint/2010/main" val="971561143"/>
              </p:ext>
            </p:extLst>
          </p:nvPr>
        </p:nvGraphicFramePr>
        <p:xfrm>
          <a:off x="1461753" y="1262234"/>
          <a:ext cx="5985506" cy="3587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1182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0F226-BB4C-4DB8-78E9-5DB7D9117AEB}"/>
            </a:ext>
          </a:extLst>
        </p:cNvPr>
        <p:cNvGrpSpPr/>
        <p:nvPr/>
      </p:nvGrpSpPr>
      <p:grpSpPr>
        <a:xfrm>
          <a:off x="0" y="0"/>
          <a:ext cx="0" cy="0"/>
          <a:chOff x="0" y="0"/>
          <a:chExt cx="0" cy="0"/>
        </a:xfrm>
      </p:grpSpPr>
      <p:pic>
        <p:nvPicPr>
          <p:cNvPr id="7" name="תמונה 6">
            <a:extLst>
              <a:ext uri="{FF2B5EF4-FFF2-40B4-BE49-F238E27FC236}">
                <a16:creationId xmlns:a16="http://schemas.microsoft.com/office/drawing/2014/main" id="{D17A1E22-804A-359C-DC3C-67759A24CC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1006" y="96412"/>
            <a:ext cx="1079621" cy="107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arallelogram 3">
            <a:extLst>
              <a:ext uri="{FF2B5EF4-FFF2-40B4-BE49-F238E27FC236}">
                <a16:creationId xmlns:a16="http://schemas.microsoft.com/office/drawing/2014/main" id="{BAFDF8AA-7C81-C9EA-1B81-9A958B80ED61}"/>
              </a:ext>
            </a:extLst>
          </p:cNvPr>
          <p:cNvSpPr/>
          <p:nvPr/>
        </p:nvSpPr>
        <p:spPr>
          <a:xfrm>
            <a:off x="1038847" y="293325"/>
            <a:ext cx="6543639" cy="736375"/>
          </a:xfrm>
          <a:prstGeom prst="parallelogram">
            <a:avLst/>
          </a:prstGeom>
          <a:solidFill>
            <a:srgbClr val="0AA8DE"/>
          </a:solidFill>
          <a:ln>
            <a:solidFill>
              <a:srgbClr val="0AA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solidFill>
                <a:srgbClr val="0AA8DE"/>
              </a:solidFill>
              <a:latin typeface="Almoni Neue DL 4.0 AAA" panose="00000500000000000000" pitchFamily="50" charset="-79"/>
              <a:cs typeface="Almoni Neue DL 4.0 AAA" panose="00000500000000000000" pitchFamily="50" charset="-79"/>
            </a:endParaRPr>
          </a:p>
        </p:txBody>
      </p:sp>
      <p:sp>
        <p:nvSpPr>
          <p:cNvPr id="5" name="מלבן 4">
            <a:extLst>
              <a:ext uri="{FF2B5EF4-FFF2-40B4-BE49-F238E27FC236}">
                <a16:creationId xmlns:a16="http://schemas.microsoft.com/office/drawing/2014/main" id="{453B7658-9C2A-C0CC-2C01-B7697CF8B2C0}"/>
              </a:ext>
            </a:extLst>
          </p:cNvPr>
          <p:cNvSpPr/>
          <p:nvPr/>
        </p:nvSpPr>
        <p:spPr>
          <a:xfrm>
            <a:off x="3037160" y="341753"/>
            <a:ext cx="3235933" cy="520335"/>
          </a:xfrm>
          <a:prstGeom prst="rect">
            <a:avLst/>
          </a:prstGeom>
          <a:noFill/>
          <a:ln>
            <a:noFill/>
          </a:ln>
        </p:spPr>
        <p:txBody>
          <a:bodyPr wrap="square">
            <a:spAutoFit/>
          </a:bodyPr>
          <a:lstStyle/>
          <a:p>
            <a:pPr algn="ctr" rtl="1">
              <a:lnSpc>
                <a:spcPct val="115000"/>
              </a:lnSpc>
              <a:spcBef>
                <a:spcPct val="10000"/>
              </a:spcBef>
              <a:buClr>
                <a:srgbClr val="3333FF"/>
              </a:buClr>
              <a:defRPr/>
            </a:pPr>
            <a:r>
              <a:rPr lang="he-IL" sz="2500" b="1" dirty="0">
                <a:solidFill>
                  <a:schemeClr val="bg1"/>
                </a:solidFill>
                <a:latin typeface="Almoni Neue DL 4.0 AAA" panose="00000500000000000000" pitchFamily="50" charset="-79"/>
                <a:cs typeface="Almoni Neue DL 4.0 AAA" panose="00000500000000000000" pitchFamily="50" charset="-79"/>
              </a:rPr>
              <a:t>מוקדי עבודה </a:t>
            </a:r>
            <a:r>
              <a:rPr lang="he-IL" sz="2500" b="1" dirty="0" err="1">
                <a:solidFill>
                  <a:schemeClr val="bg1"/>
                </a:solidFill>
                <a:latin typeface="Almoni Neue DL 4.0 AAA" panose="00000500000000000000" pitchFamily="50" charset="-79"/>
                <a:cs typeface="Almoni Neue DL 4.0 AAA" panose="00000500000000000000" pitchFamily="50" charset="-79"/>
              </a:rPr>
              <a:t>רשותיים</a:t>
            </a:r>
            <a:endParaRPr lang="en-US" sz="2500" b="1" dirty="0">
              <a:solidFill>
                <a:schemeClr val="bg1"/>
              </a:solidFill>
              <a:latin typeface="Almoni Neue DL 4.0 AAA" panose="00000500000000000000" pitchFamily="50" charset="-79"/>
              <a:cs typeface="Almoni Neue DL 4.0 AAA" panose="00000500000000000000" pitchFamily="50" charset="-79"/>
            </a:endParaRPr>
          </a:p>
        </p:txBody>
      </p:sp>
      <p:graphicFrame>
        <p:nvGraphicFramePr>
          <p:cNvPr id="2" name="Content Placeholder 2">
            <a:extLst>
              <a:ext uri="{FF2B5EF4-FFF2-40B4-BE49-F238E27FC236}">
                <a16:creationId xmlns:a16="http://schemas.microsoft.com/office/drawing/2014/main" id="{B5C37363-2AC0-4409-25A4-CA1575798EE8}"/>
              </a:ext>
            </a:extLst>
          </p:cNvPr>
          <p:cNvGraphicFramePr>
            <a:graphicFrameLocks/>
          </p:cNvGraphicFramePr>
          <p:nvPr/>
        </p:nvGraphicFramePr>
        <p:xfrm>
          <a:off x="1461753" y="1262234"/>
          <a:ext cx="5985506" cy="3587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29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70605E2E-D2D9-BB48-B15C-F093D06CCC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3464" y="99085"/>
            <a:ext cx="1079621" cy="107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arallelogram 3">
            <a:extLst>
              <a:ext uri="{FF2B5EF4-FFF2-40B4-BE49-F238E27FC236}">
                <a16:creationId xmlns:a16="http://schemas.microsoft.com/office/drawing/2014/main" id="{236BEE47-FB99-664A-8F24-83E4725641F7}"/>
              </a:ext>
            </a:extLst>
          </p:cNvPr>
          <p:cNvSpPr/>
          <p:nvPr/>
        </p:nvSpPr>
        <p:spPr>
          <a:xfrm>
            <a:off x="1141158" y="2284113"/>
            <a:ext cx="6543639" cy="736375"/>
          </a:xfrm>
          <a:prstGeom prst="parallelogram">
            <a:avLst/>
          </a:prstGeom>
          <a:solidFill>
            <a:srgbClr val="0AA8DE"/>
          </a:solidFill>
          <a:ln>
            <a:solidFill>
              <a:srgbClr val="0AA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sz="4800">
              <a:solidFill>
                <a:srgbClr val="0AA8DE"/>
              </a:solidFill>
              <a:latin typeface="Almoni Neue DL 4.0 AAA" panose="00000500000000000000" pitchFamily="50" charset="-79"/>
              <a:cs typeface="Almoni Neue DL 4.0 AAA" panose="00000500000000000000" pitchFamily="50" charset="-79"/>
            </a:endParaRPr>
          </a:p>
        </p:txBody>
      </p:sp>
      <p:sp>
        <p:nvSpPr>
          <p:cNvPr id="5" name="מלבן 4">
            <a:extLst>
              <a:ext uri="{FF2B5EF4-FFF2-40B4-BE49-F238E27FC236}">
                <a16:creationId xmlns:a16="http://schemas.microsoft.com/office/drawing/2014/main" id="{BD0C2A03-F1D9-BB48-BE31-56620CA6912A}"/>
              </a:ext>
            </a:extLst>
          </p:cNvPr>
          <p:cNvSpPr/>
          <p:nvPr/>
        </p:nvSpPr>
        <p:spPr>
          <a:xfrm>
            <a:off x="301194" y="2092531"/>
            <a:ext cx="8325880" cy="1119537"/>
          </a:xfrm>
          <a:prstGeom prst="rect">
            <a:avLst/>
          </a:prstGeom>
          <a:noFill/>
          <a:ln>
            <a:noFill/>
          </a:ln>
        </p:spPr>
        <p:txBody>
          <a:bodyPr wrap="square">
            <a:spAutoFit/>
          </a:bodyPr>
          <a:lstStyle/>
          <a:p>
            <a:pPr algn="ctr" rtl="1">
              <a:lnSpc>
                <a:spcPct val="115000"/>
              </a:lnSpc>
              <a:spcBef>
                <a:spcPct val="10000"/>
              </a:spcBef>
              <a:buClr>
                <a:srgbClr val="3333FF"/>
              </a:buClr>
              <a:defRPr/>
            </a:pPr>
            <a:r>
              <a:rPr lang="he-IL" sz="6000" b="1" dirty="0">
                <a:solidFill>
                  <a:schemeClr val="bg1"/>
                </a:solidFill>
                <a:latin typeface="Almoni Neue DL 4.0 AAA" panose="00000500000000000000" pitchFamily="50" charset="-79"/>
                <a:cs typeface="Almoni Neue DL 4.0 AAA" panose="00000500000000000000" pitchFamily="50" charset="-79"/>
              </a:rPr>
              <a:t>תודה!</a:t>
            </a:r>
            <a:endParaRPr lang="en-US" sz="6000" b="1" dirty="0">
              <a:solidFill>
                <a:schemeClr val="bg1"/>
              </a:solidFill>
              <a:latin typeface="Almoni Neue DL 4.0 AAA" panose="00000500000000000000" pitchFamily="50" charset="-79"/>
              <a:cs typeface="Almoni Neue DL 4.0 AAA" panose="00000500000000000000" pitchFamily="50" charset="-79"/>
            </a:endParaRPr>
          </a:p>
        </p:txBody>
      </p:sp>
    </p:spTree>
    <p:extLst>
      <p:ext uri="{BB962C8B-B14F-4D97-AF65-F5344CB8AC3E}">
        <p14:creationId xmlns:p14="http://schemas.microsoft.com/office/powerpoint/2010/main" val="36791071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8134</TotalTime>
  <Words>335</Words>
  <Application>Microsoft Office PowerPoint</Application>
  <PresentationFormat>‫הצגה על המסך (16:9)</PresentationFormat>
  <Paragraphs>43</Paragraphs>
  <Slides>8</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8</vt:i4>
      </vt:variant>
    </vt:vector>
  </HeadingPairs>
  <TitlesOfParts>
    <vt:vector size="14" baseType="lpstr">
      <vt:lpstr>Calibri</vt:lpstr>
      <vt:lpstr>Almoni Neue DL 4.0 AAA</vt:lpstr>
      <vt:lpstr>Gisha</vt:lpstr>
      <vt:lpstr>Arial</vt:lpstr>
      <vt:lpstr>Calibri Light</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Matan Kalvo</dc:creator>
  <cp:lastModifiedBy>עומרי שגב</cp:lastModifiedBy>
  <cp:revision>306</cp:revision>
  <cp:lastPrinted>2019-01-15T17:42:57Z</cp:lastPrinted>
  <dcterms:created xsi:type="dcterms:W3CDTF">2018-12-25T07:29:56Z</dcterms:created>
  <dcterms:modified xsi:type="dcterms:W3CDTF">2026-05-18T08:08:50Z</dcterms:modified>
</cp:coreProperties>
</file>